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E69323-AB67-435E-8563-3B6B9EC063D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4C6C8F9-3D75-4A99-8281-206B881B19FD}">
      <dgm:prSet/>
      <dgm:spPr/>
      <dgm:t>
        <a:bodyPr/>
        <a:lstStyle/>
        <a:p>
          <a:pPr rtl="0"/>
          <a:r>
            <a:rPr lang="ru-RU" b="1" smtClean="0"/>
            <a:t>«Особенности организации деятельности</a:t>
          </a:r>
          <a:endParaRPr lang="ru-RU"/>
        </a:p>
      </dgm:t>
    </dgm:pt>
    <dgm:pt modelId="{0D7F9E17-703C-49F0-830A-796066274D33}" type="parTrans" cxnId="{D2A119C0-FB19-4E85-91F8-98F77F072AA9}">
      <dgm:prSet/>
      <dgm:spPr/>
      <dgm:t>
        <a:bodyPr/>
        <a:lstStyle/>
        <a:p>
          <a:endParaRPr lang="ru-RU"/>
        </a:p>
      </dgm:t>
    </dgm:pt>
    <dgm:pt modelId="{B0AF68DA-470D-4D92-BCD4-13E39CF89F8C}" type="sibTrans" cxnId="{D2A119C0-FB19-4E85-91F8-98F77F072AA9}">
      <dgm:prSet/>
      <dgm:spPr/>
      <dgm:t>
        <a:bodyPr/>
        <a:lstStyle/>
        <a:p>
          <a:endParaRPr lang="ru-RU"/>
        </a:p>
      </dgm:t>
    </dgm:pt>
    <dgm:pt modelId="{1094F016-5453-49B7-BDFC-46DBF8768557}">
      <dgm:prSet/>
      <dgm:spPr/>
      <dgm:t>
        <a:bodyPr/>
        <a:lstStyle/>
        <a:p>
          <a:pPr rtl="0"/>
          <a:r>
            <a:rPr lang="ru-RU" b="1" smtClean="0"/>
            <a:t>детское экспериментирование».</a:t>
          </a:r>
          <a:endParaRPr lang="ru-RU"/>
        </a:p>
      </dgm:t>
    </dgm:pt>
    <dgm:pt modelId="{D883D555-BE98-4703-BFD5-7B57F8820335}" type="parTrans" cxnId="{AF3A4EE5-AD0C-4D9D-9B37-36D8987C3F36}">
      <dgm:prSet/>
      <dgm:spPr/>
      <dgm:t>
        <a:bodyPr/>
        <a:lstStyle/>
        <a:p>
          <a:endParaRPr lang="ru-RU"/>
        </a:p>
      </dgm:t>
    </dgm:pt>
    <dgm:pt modelId="{20359B57-3A29-48E3-BB17-6A831613F16E}" type="sibTrans" cxnId="{AF3A4EE5-AD0C-4D9D-9B37-36D8987C3F36}">
      <dgm:prSet/>
      <dgm:spPr/>
      <dgm:t>
        <a:bodyPr/>
        <a:lstStyle/>
        <a:p>
          <a:endParaRPr lang="ru-RU"/>
        </a:p>
      </dgm:t>
    </dgm:pt>
    <dgm:pt modelId="{4EABC364-C5E1-4A98-8EFA-3191D3BC2844}" type="pres">
      <dgm:prSet presAssocID="{31E69323-AB67-435E-8563-3B6B9EC063D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D5AB9B-3FDB-4DE1-8B71-DB5B8019A6F2}" type="pres">
      <dgm:prSet presAssocID="{94C6C8F9-3D75-4A99-8281-206B881B19F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6F7227-56FF-45F5-BF4D-6B3F93363859}" type="pres">
      <dgm:prSet presAssocID="{B0AF68DA-470D-4D92-BCD4-13E39CF89F8C}" presName="spacer" presStyleCnt="0"/>
      <dgm:spPr/>
    </dgm:pt>
    <dgm:pt modelId="{E28C91D5-9221-4408-8DFA-2E6294FD5BAF}" type="pres">
      <dgm:prSet presAssocID="{1094F016-5453-49B7-BDFC-46DBF8768557}" presName="parentText" presStyleLbl="node1" presStyleIdx="1" presStyleCnt="2" custLinFactY="142008" custLinFactNeighborX="23620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0F8623-5276-4CD2-98DC-96731F4F667F}" type="presOf" srcId="{94C6C8F9-3D75-4A99-8281-206B881B19FD}" destId="{FBD5AB9B-3FDB-4DE1-8B71-DB5B8019A6F2}" srcOrd="0" destOrd="0" presId="urn:microsoft.com/office/officeart/2005/8/layout/vList2"/>
    <dgm:cxn modelId="{A67CBE7C-FAD8-4B4E-8887-2D7C761C0998}" type="presOf" srcId="{1094F016-5453-49B7-BDFC-46DBF8768557}" destId="{E28C91D5-9221-4408-8DFA-2E6294FD5BAF}" srcOrd="0" destOrd="0" presId="urn:microsoft.com/office/officeart/2005/8/layout/vList2"/>
    <dgm:cxn modelId="{6CFE0E74-08EF-4148-82A7-591CB0A332B9}" type="presOf" srcId="{31E69323-AB67-435E-8563-3B6B9EC063D8}" destId="{4EABC364-C5E1-4A98-8EFA-3191D3BC2844}" srcOrd="0" destOrd="0" presId="urn:microsoft.com/office/officeart/2005/8/layout/vList2"/>
    <dgm:cxn modelId="{D2A119C0-FB19-4E85-91F8-98F77F072AA9}" srcId="{31E69323-AB67-435E-8563-3B6B9EC063D8}" destId="{94C6C8F9-3D75-4A99-8281-206B881B19FD}" srcOrd="0" destOrd="0" parTransId="{0D7F9E17-703C-49F0-830A-796066274D33}" sibTransId="{B0AF68DA-470D-4D92-BCD4-13E39CF89F8C}"/>
    <dgm:cxn modelId="{AF3A4EE5-AD0C-4D9D-9B37-36D8987C3F36}" srcId="{31E69323-AB67-435E-8563-3B6B9EC063D8}" destId="{1094F016-5453-49B7-BDFC-46DBF8768557}" srcOrd="1" destOrd="0" parTransId="{D883D555-BE98-4703-BFD5-7B57F8820335}" sibTransId="{20359B57-3A29-48E3-BB17-6A831613F16E}"/>
    <dgm:cxn modelId="{D05D7EED-56DD-4658-9BFC-0D1AE9DEBCBB}" type="presParOf" srcId="{4EABC364-C5E1-4A98-8EFA-3191D3BC2844}" destId="{FBD5AB9B-3FDB-4DE1-8B71-DB5B8019A6F2}" srcOrd="0" destOrd="0" presId="urn:microsoft.com/office/officeart/2005/8/layout/vList2"/>
    <dgm:cxn modelId="{E6F40E8B-16D1-407E-92B7-EA0D74A74899}" type="presParOf" srcId="{4EABC364-C5E1-4A98-8EFA-3191D3BC2844}" destId="{4D6F7227-56FF-45F5-BF4D-6B3F93363859}" srcOrd="1" destOrd="0" presId="urn:microsoft.com/office/officeart/2005/8/layout/vList2"/>
    <dgm:cxn modelId="{8F819C76-D283-4549-A928-0D41FEFF98EF}" type="presParOf" srcId="{4EABC364-C5E1-4A98-8EFA-3191D3BC2844}" destId="{E28C91D5-9221-4408-8DFA-2E6294FD5BA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4BF1D4-175A-4C8E-B57C-3C53FE09CF9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42BBBCD-765A-45CA-BAAE-AE809FD25BD2}">
      <dgm:prSet/>
      <dgm:spPr/>
      <dgm:t>
        <a:bodyPr/>
        <a:lstStyle/>
        <a:p>
          <a:pPr rtl="0"/>
          <a:r>
            <a:rPr lang="ru-RU" dirty="0" smtClean="0"/>
            <a:t>«Очищаем воду для розы»</a:t>
          </a:r>
          <a:endParaRPr lang="ru-RU" dirty="0"/>
        </a:p>
      </dgm:t>
    </dgm:pt>
    <dgm:pt modelId="{3C14B9EB-9A1A-4DF4-BE12-B539CB115EAA}" type="parTrans" cxnId="{E561CBA6-7BFA-49BF-8E6D-6CF7A99309E3}">
      <dgm:prSet/>
      <dgm:spPr/>
      <dgm:t>
        <a:bodyPr/>
        <a:lstStyle/>
        <a:p>
          <a:endParaRPr lang="ru-RU"/>
        </a:p>
      </dgm:t>
    </dgm:pt>
    <dgm:pt modelId="{ECABE3A6-3E1B-4918-A87E-D3BE8CAB5F30}" type="sibTrans" cxnId="{E561CBA6-7BFA-49BF-8E6D-6CF7A99309E3}">
      <dgm:prSet/>
      <dgm:spPr/>
      <dgm:t>
        <a:bodyPr/>
        <a:lstStyle/>
        <a:p>
          <a:endParaRPr lang="ru-RU"/>
        </a:p>
      </dgm:t>
    </dgm:pt>
    <dgm:pt modelId="{8B26251F-3488-4147-918A-C2FE28C9EA74}" type="pres">
      <dgm:prSet presAssocID="{3D4BF1D4-175A-4C8E-B57C-3C53FE09CF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799A8A-4C7E-4C41-8C7B-13FC98FF9FAF}" type="pres">
      <dgm:prSet presAssocID="{542BBBCD-765A-45CA-BAAE-AE809FD25BD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61CBA6-7BFA-49BF-8E6D-6CF7A99309E3}" srcId="{3D4BF1D4-175A-4C8E-B57C-3C53FE09CF9A}" destId="{542BBBCD-765A-45CA-BAAE-AE809FD25BD2}" srcOrd="0" destOrd="0" parTransId="{3C14B9EB-9A1A-4DF4-BE12-B539CB115EAA}" sibTransId="{ECABE3A6-3E1B-4918-A87E-D3BE8CAB5F30}"/>
    <dgm:cxn modelId="{11F3008E-7D1B-4F5E-BAF7-EE991BD65ACD}" type="presOf" srcId="{542BBBCD-765A-45CA-BAAE-AE809FD25BD2}" destId="{DE799A8A-4C7E-4C41-8C7B-13FC98FF9FAF}" srcOrd="0" destOrd="0" presId="urn:microsoft.com/office/officeart/2005/8/layout/vList2"/>
    <dgm:cxn modelId="{8C601528-5199-41D0-8AB6-A73DADB7E578}" type="presOf" srcId="{3D4BF1D4-175A-4C8E-B57C-3C53FE09CF9A}" destId="{8B26251F-3488-4147-918A-C2FE28C9EA74}" srcOrd="0" destOrd="0" presId="urn:microsoft.com/office/officeart/2005/8/layout/vList2"/>
    <dgm:cxn modelId="{F7773FC6-457F-4B28-A2D5-C7F2689CC6F7}" type="presParOf" srcId="{8B26251F-3488-4147-918A-C2FE28C9EA74}" destId="{DE799A8A-4C7E-4C41-8C7B-13FC98FF9FA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FB0E1B-E1EB-48FA-A7F1-62CA3B8917C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D496B9F-A8E8-4E94-8A18-AB08A386E74B}">
      <dgm:prSet/>
      <dgm:spPr/>
      <dgm:t>
        <a:bodyPr/>
        <a:lstStyle/>
        <a:p>
          <a:pPr rtl="0"/>
          <a:r>
            <a:rPr lang="ru-RU" dirty="0" smtClean="0"/>
            <a:t>Работа с коллегами.</a:t>
          </a:r>
          <a:endParaRPr lang="ru-RU" dirty="0"/>
        </a:p>
      </dgm:t>
    </dgm:pt>
    <dgm:pt modelId="{3CD5D778-F888-44CA-B263-A2EE1DD35EBC}" type="parTrans" cxnId="{3F50CA70-2F0D-4A38-8F2B-411932E9CB5F}">
      <dgm:prSet/>
      <dgm:spPr/>
      <dgm:t>
        <a:bodyPr/>
        <a:lstStyle/>
        <a:p>
          <a:endParaRPr lang="ru-RU"/>
        </a:p>
      </dgm:t>
    </dgm:pt>
    <dgm:pt modelId="{5C7635AA-BF3E-4B3F-B5A8-6BEFDB914578}" type="sibTrans" cxnId="{3F50CA70-2F0D-4A38-8F2B-411932E9CB5F}">
      <dgm:prSet/>
      <dgm:spPr/>
      <dgm:t>
        <a:bodyPr/>
        <a:lstStyle/>
        <a:p>
          <a:endParaRPr lang="ru-RU"/>
        </a:p>
      </dgm:t>
    </dgm:pt>
    <dgm:pt modelId="{C9A428DA-0094-495F-BE3A-712AECAA74E1}" type="pres">
      <dgm:prSet presAssocID="{35FB0E1B-E1EB-48FA-A7F1-62CA3B8917C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74A2F8-F440-4B7E-8731-184B73E0EB05}" type="pres">
      <dgm:prSet presAssocID="{FD496B9F-A8E8-4E94-8A18-AB08A386E74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50CA70-2F0D-4A38-8F2B-411932E9CB5F}" srcId="{35FB0E1B-E1EB-48FA-A7F1-62CA3B8917C2}" destId="{FD496B9F-A8E8-4E94-8A18-AB08A386E74B}" srcOrd="0" destOrd="0" parTransId="{3CD5D778-F888-44CA-B263-A2EE1DD35EBC}" sibTransId="{5C7635AA-BF3E-4B3F-B5A8-6BEFDB914578}"/>
    <dgm:cxn modelId="{E12C97B1-5B9C-46C5-A1D1-A41712535444}" type="presOf" srcId="{FD496B9F-A8E8-4E94-8A18-AB08A386E74B}" destId="{7D74A2F8-F440-4B7E-8731-184B73E0EB05}" srcOrd="0" destOrd="0" presId="urn:microsoft.com/office/officeart/2005/8/layout/vList2"/>
    <dgm:cxn modelId="{38403EF2-096A-4B5F-BAB8-39A612CB55A6}" type="presOf" srcId="{35FB0E1B-E1EB-48FA-A7F1-62CA3B8917C2}" destId="{C9A428DA-0094-495F-BE3A-712AECAA74E1}" srcOrd="0" destOrd="0" presId="urn:microsoft.com/office/officeart/2005/8/layout/vList2"/>
    <dgm:cxn modelId="{573A2892-6207-4BE9-9ADF-8128F57FEAF5}" type="presParOf" srcId="{C9A428DA-0094-495F-BE3A-712AECAA74E1}" destId="{7D74A2F8-F440-4B7E-8731-184B73E0EB0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60E375-AA2C-4BB3-8FF2-0A519F4B780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A3E0DA9-39D6-4BE0-BB59-B414D11CAE88}">
      <dgm:prSet/>
      <dgm:spPr/>
      <dgm:t>
        <a:bodyPr/>
        <a:lstStyle/>
        <a:p>
          <a:pPr rtl="0"/>
          <a:r>
            <a:rPr lang="ru-RU" b="1" i="0" smtClean="0"/>
            <a:t>Использование главных героев: Знакомтесь. Мудрая Сова.</a:t>
          </a:r>
          <a:endParaRPr lang="ru-RU"/>
        </a:p>
      </dgm:t>
    </dgm:pt>
    <dgm:pt modelId="{FEF0F8D3-C050-4F15-ACFE-420CD6F550B9}" type="parTrans" cxnId="{3259D295-83C8-4D2D-92F0-38C620E8F966}">
      <dgm:prSet/>
      <dgm:spPr/>
      <dgm:t>
        <a:bodyPr/>
        <a:lstStyle/>
        <a:p>
          <a:endParaRPr lang="ru-RU"/>
        </a:p>
      </dgm:t>
    </dgm:pt>
    <dgm:pt modelId="{B391C93E-2658-4C05-802B-7689F13F27D8}" type="sibTrans" cxnId="{3259D295-83C8-4D2D-92F0-38C620E8F966}">
      <dgm:prSet/>
      <dgm:spPr/>
      <dgm:t>
        <a:bodyPr/>
        <a:lstStyle/>
        <a:p>
          <a:endParaRPr lang="ru-RU"/>
        </a:p>
      </dgm:t>
    </dgm:pt>
    <dgm:pt modelId="{B838CDFA-ADB7-44AC-8913-9AD9F386A12A}" type="pres">
      <dgm:prSet presAssocID="{CA60E375-AA2C-4BB3-8FF2-0A519F4B780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BEAE13-820C-44CF-9C64-4B580BFD893A}" type="pres">
      <dgm:prSet presAssocID="{BA3E0DA9-39D6-4BE0-BB59-B414D11CAE8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A2B23E-14BB-48E4-99A3-813A8FFA1900}" type="presOf" srcId="{CA60E375-AA2C-4BB3-8FF2-0A519F4B7808}" destId="{B838CDFA-ADB7-44AC-8913-9AD9F386A12A}" srcOrd="0" destOrd="0" presId="urn:microsoft.com/office/officeart/2005/8/layout/vList2"/>
    <dgm:cxn modelId="{3259D295-83C8-4D2D-92F0-38C620E8F966}" srcId="{CA60E375-AA2C-4BB3-8FF2-0A519F4B7808}" destId="{BA3E0DA9-39D6-4BE0-BB59-B414D11CAE88}" srcOrd="0" destOrd="0" parTransId="{FEF0F8D3-C050-4F15-ACFE-420CD6F550B9}" sibTransId="{B391C93E-2658-4C05-802B-7689F13F27D8}"/>
    <dgm:cxn modelId="{0620F060-E6FE-4578-8244-AFDE50777F59}" type="presOf" srcId="{BA3E0DA9-39D6-4BE0-BB59-B414D11CAE88}" destId="{0DBEAE13-820C-44CF-9C64-4B580BFD893A}" srcOrd="0" destOrd="0" presId="urn:microsoft.com/office/officeart/2005/8/layout/vList2"/>
    <dgm:cxn modelId="{2AAAFD46-A3E1-4277-9198-D1F00B977A31}" type="presParOf" srcId="{B838CDFA-ADB7-44AC-8913-9AD9F386A12A}" destId="{0DBEAE13-820C-44CF-9C64-4B580BFD893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19AA62-BCCE-41E8-A8E3-A791CF64B2E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0BC0F1A-C508-496B-AB5A-20496FE25FBE}">
      <dgm:prSet custT="1"/>
      <dgm:spPr/>
      <dgm:t>
        <a:bodyPr/>
        <a:lstStyle/>
        <a:p>
          <a:pPr rtl="0"/>
          <a:r>
            <a:rPr lang="ru-RU" sz="4000" b="1" i="0" dirty="0" smtClean="0"/>
            <a:t>«В ворота «мячик» задуваем,</a:t>
          </a:r>
          <a:br>
            <a:rPr lang="ru-RU" sz="4000" b="1" i="0" dirty="0" smtClean="0"/>
          </a:br>
          <a:r>
            <a:rPr lang="ru-RU" sz="4000" b="1" i="0" dirty="0" smtClean="0"/>
            <a:t>заодно про воздух мы узнаем»</a:t>
          </a:r>
          <a:br>
            <a:rPr lang="ru-RU" sz="4000" b="1" i="0" dirty="0" smtClean="0"/>
          </a:br>
          <a:endParaRPr lang="ru-RU" sz="4000" dirty="0"/>
        </a:p>
      </dgm:t>
    </dgm:pt>
    <dgm:pt modelId="{1BC5D323-BAE8-4276-9D10-4C14A016766F}" type="parTrans" cxnId="{61CAB11A-CAE0-4ADC-A9C8-53EC4118712E}">
      <dgm:prSet/>
      <dgm:spPr/>
      <dgm:t>
        <a:bodyPr/>
        <a:lstStyle/>
        <a:p>
          <a:endParaRPr lang="ru-RU"/>
        </a:p>
      </dgm:t>
    </dgm:pt>
    <dgm:pt modelId="{9F8FA70F-7012-48AF-ABA5-515C43B187CA}" type="sibTrans" cxnId="{61CAB11A-CAE0-4ADC-A9C8-53EC4118712E}">
      <dgm:prSet/>
      <dgm:spPr/>
      <dgm:t>
        <a:bodyPr/>
        <a:lstStyle/>
        <a:p>
          <a:endParaRPr lang="ru-RU"/>
        </a:p>
      </dgm:t>
    </dgm:pt>
    <dgm:pt modelId="{CB3682B8-BBA9-4E7A-88E0-9425676B8598}" type="pres">
      <dgm:prSet presAssocID="{8919AA62-BCCE-41E8-A8E3-A791CF64B2E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B9EA2D-2C23-453C-99EB-6739E26B17DB}" type="pres">
      <dgm:prSet presAssocID="{50BC0F1A-C508-496B-AB5A-20496FE25FBE}" presName="parentText" presStyleLbl="node1" presStyleIdx="0" presStyleCnt="1" custLinFactNeighborX="116" custLinFactNeighborY="16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EEA367-CC7D-4516-A32F-D520A7BD1783}" type="presOf" srcId="{50BC0F1A-C508-496B-AB5A-20496FE25FBE}" destId="{5CB9EA2D-2C23-453C-99EB-6739E26B17DB}" srcOrd="0" destOrd="0" presId="urn:microsoft.com/office/officeart/2005/8/layout/vList2"/>
    <dgm:cxn modelId="{61CAB11A-CAE0-4ADC-A9C8-53EC4118712E}" srcId="{8919AA62-BCCE-41E8-A8E3-A791CF64B2E8}" destId="{50BC0F1A-C508-496B-AB5A-20496FE25FBE}" srcOrd="0" destOrd="0" parTransId="{1BC5D323-BAE8-4276-9D10-4C14A016766F}" sibTransId="{9F8FA70F-7012-48AF-ABA5-515C43B187CA}"/>
    <dgm:cxn modelId="{5A50C2E7-3C1C-42CA-AC28-B4F3F500B68E}" type="presOf" srcId="{8919AA62-BCCE-41E8-A8E3-A791CF64B2E8}" destId="{CB3682B8-BBA9-4E7A-88E0-9425676B8598}" srcOrd="0" destOrd="0" presId="urn:microsoft.com/office/officeart/2005/8/layout/vList2"/>
    <dgm:cxn modelId="{F9D7CEEA-3186-4088-96A7-B71EC584C976}" type="presParOf" srcId="{CB3682B8-BBA9-4E7A-88E0-9425676B8598}" destId="{5CB9EA2D-2C23-453C-99EB-6739E26B17D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5060C4F-9C2C-49B8-9DB0-696B8DD4E0E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C671775-7008-4953-9105-5B171C3208E1}">
      <dgm:prSet/>
      <dgm:spPr/>
      <dgm:t>
        <a:bodyPr/>
        <a:lstStyle/>
        <a:p>
          <a:pPr rtl="0"/>
          <a:r>
            <a:rPr lang="ru-RU" b="1" i="0" smtClean="0"/>
            <a:t>Ура! Фокус получился. Кораблик не утонул.</a:t>
          </a:r>
          <a:r>
            <a:rPr lang="ru-RU" b="0" i="0" smtClean="0"/>
            <a:t/>
          </a:r>
          <a:br>
            <a:rPr lang="ru-RU" b="0" i="0" smtClean="0"/>
          </a:br>
          <a:endParaRPr lang="ru-RU"/>
        </a:p>
      </dgm:t>
    </dgm:pt>
    <dgm:pt modelId="{263816C4-3A9A-4503-84F6-498027066779}" type="parTrans" cxnId="{6F9233C6-A159-43D2-818F-D99F2C6794B2}">
      <dgm:prSet/>
      <dgm:spPr/>
      <dgm:t>
        <a:bodyPr/>
        <a:lstStyle/>
        <a:p>
          <a:endParaRPr lang="ru-RU"/>
        </a:p>
      </dgm:t>
    </dgm:pt>
    <dgm:pt modelId="{BF8458BC-1BC4-4B5F-9373-97B16CEAF334}" type="sibTrans" cxnId="{6F9233C6-A159-43D2-818F-D99F2C6794B2}">
      <dgm:prSet/>
      <dgm:spPr/>
      <dgm:t>
        <a:bodyPr/>
        <a:lstStyle/>
        <a:p>
          <a:endParaRPr lang="ru-RU"/>
        </a:p>
      </dgm:t>
    </dgm:pt>
    <dgm:pt modelId="{9D4F839E-3244-44E6-B4BE-6ADE9FC2B987}" type="pres">
      <dgm:prSet presAssocID="{25060C4F-9C2C-49B8-9DB0-696B8DD4E0E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AE0C38-6978-4376-99B2-F7EA07C7ECFC}" type="pres">
      <dgm:prSet presAssocID="{6C671775-7008-4953-9105-5B171C3208E1}" presName="parentText" presStyleLbl="node1" presStyleIdx="0" presStyleCnt="1" custLinFactNeighborX="1052" custLinFactNeighborY="-250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9233C6-A159-43D2-818F-D99F2C6794B2}" srcId="{25060C4F-9C2C-49B8-9DB0-696B8DD4E0ED}" destId="{6C671775-7008-4953-9105-5B171C3208E1}" srcOrd="0" destOrd="0" parTransId="{263816C4-3A9A-4503-84F6-498027066779}" sibTransId="{BF8458BC-1BC4-4B5F-9373-97B16CEAF334}"/>
    <dgm:cxn modelId="{3A9E4FC0-85ED-4527-9A9D-13576A038817}" type="presOf" srcId="{6C671775-7008-4953-9105-5B171C3208E1}" destId="{F1AE0C38-6978-4376-99B2-F7EA07C7ECFC}" srcOrd="0" destOrd="0" presId="urn:microsoft.com/office/officeart/2005/8/layout/vList2"/>
    <dgm:cxn modelId="{1D10A9C7-55CF-4C7F-97D1-47A1A06430C7}" type="presOf" srcId="{25060C4F-9C2C-49B8-9DB0-696B8DD4E0ED}" destId="{9D4F839E-3244-44E6-B4BE-6ADE9FC2B987}" srcOrd="0" destOrd="0" presId="urn:microsoft.com/office/officeart/2005/8/layout/vList2"/>
    <dgm:cxn modelId="{C0AA2E43-BFD2-4789-8EAD-006D7A9FC65D}" type="presParOf" srcId="{9D4F839E-3244-44E6-B4BE-6ADE9FC2B987}" destId="{F1AE0C38-6978-4376-99B2-F7EA07C7ECF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D5AB9B-3FDB-4DE1-8B71-DB5B8019A6F2}">
      <dsp:nvSpPr>
        <dsp:cNvPr id="0" name=""/>
        <dsp:cNvSpPr/>
      </dsp:nvSpPr>
      <dsp:spPr>
        <a:xfrm>
          <a:off x="0" y="53871"/>
          <a:ext cx="3163895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«Особенности организации деятельности</a:t>
          </a:r>
          <a:endParaRPr lang="ru-RU" sz="1600" kern="1200"/>
        </a:p>
      </dsp:txBody>
      <dsp:txXfrm>
        <a:off x="31070" y="84941"/>
        <a:ext cx="3101755" cy="574340"/>
      </dsp:txXfrm>
    </dsp:sp>
    <dsp:sp modelId="{E28C91D5-9221-4408-8DFA-2E6294FD5BAF}">
      <dsp:nvSpPr>
        <dsp:cNvPr id="0" name=""/>
        <dsp:cNvSpPr/>
      </dsp:nvSpPr>
      <dsp:spPr>
        <a:xfrm>
          <a:off x="0" y="790303"/>
          <a:ext cx="3163895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детское экспериментирование».</a:t>
          </a:r>
          <a:endParaRPr lang="ru-RU" sz="1600" kern="1200"/>
        </a:p>
      </dsp:txBody>
      <dsp:txXfrm>
        <a:off x="31070" y="821373"/>
        <a:ext cx="3101755" cy="574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799A8A-4C7E-4C41-8C7B-13FC98FF9FAF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l" defTabSz="2444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500" kern="1200" dirty="0" smtClean="0"/>
            <a:t>«Очищаем воду для розы»</a:t>
          </a:r>
          <a:endParaRPr lang="ru-RU" sz="5500" kern="1200" dirty="0"/>
        </a:p>
      </dsp:txBody>
      <dsp:txXfrm>
        <a:off x="64397" y="67590"/>
        <a:ext cx="10386806" cy="11903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4A2F8-F440-4B7E-8731-184B73E0EB05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l" defTabSz="2444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500" kern="1200" dirty="0" smtClean="0"/>
            <a:t>Работа с коллегами.</a:t>
          </a:r>
          <a:endParaRPr lang="ru-RU" sz="5500" kern="1200" dirty="0"/>
        </a:p>
      </dsp:txBody>
      <dsp:txXfrm>
        <a:off x="64397" y="67590"/>
        <a:ext cx="10386806" cy="11903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EAE13-820C-44CF-9C64-4B580BFD893A}">
      <dsp:nvSpPr>
        <dsp:cNvPr id="0" name=""/>
        <dsp:cNvSpPr/>
      </dsp:nvSpPr>
      <dsp:spPr>
        <a:xfrm>
          <a:off x="0" y="4115"/>
          <a:ext cx="9404723" cy="13922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i="0" kern="1200" smtClean="0"/>
            <a:t>Использование главных героев: Знакомтесь. Мудрая Сова.</a:t>
          </a:r>
          <a:endParaRPr lang="ru-RU" sz="3500" kern="1200"/>
        </a:p>
      </dsp:txBody>
      <dsp:txXfrm>
        <a:off x="67966" y="72081"/>
        <a:ext cx="9268791" cy="12563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9EA2D-2C23-453C-99EB-6739E26B17DB}">
      <dsp:nvSpPr>
        <dsp:cNvPr id="0" name=""/>
        <dsp:cNvSpPr/>
      </dsp:nvSpPr>
      <dsp:spPr>
        <a:xfrm>
          <a:off x="0" y="239"/>
          <a:ext cx="9687711" cy="17528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0" kern="1200" dirty="0" smtClean="0"/>
            <a:t>«В ворота «мячик» задуваем,</a:t>
          </a:r>
          <a:br>
            <a:rPr lang="ru-RU" sz="4000" b="1" i="0" kern="1200" dirty="0" smtClean="0"/>
          </a:br>
          <a:r>
            <a:rPr lang="ru-RU" sz="4000" b="1" i="0" kern="1200" dirty="0" smtClean="0"/>
            <a:t>заодно про воздух мы узнаем»</a:t>
          </a:r>
          <a:br>
            <a:rPr lang="ru-RU" sz="4000" b="1" i="0" kern="1200" dirty="0" smtClean="0"/>
          </a:br>
          <a:endParaRPr lang="ru-RU" sz="4000" kern="1200" dirty="0"/>
        </a:p>
      </dsp:txBody>
      <dsp:txXfrm>
        <a:off x="85565" y="85804"/>
        <a:ext cx="9516581" cy="15816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E0C38-6978-4376-99B2-F7EA07C7ECFC}">
      <dsp:nvSpPr>
        <dsp:cNvPr id="0" name=""/>
        <dsp:cNvSpPr/>
      </dsp:nvSpPr>
      <dsp:spPr>
        <a:xfrm>
          <a:off x="0" y="0"/>
          <a:ext cx="9404723" cy="1233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i="0" kern="1200" smtClean="0"/>
            <a:t>Ура! Фокус получился. Кораблик не утонул.</a:t>
          </a:r>
          <a:r>
            <a:rPr lang="ru-RU" sz="3100" b="0" i="0" kern="1200" smtClean="0"/>
            <a:t/>
          </a:r>
          <a:br>
            <a:rPr lang="ru-RU" sz="3100" b="0" i="0" kern="1200" smtClean="0"/>
          </a:br>
          <a:endParaRPr lang="ru-RU" sz="3100" kern="1200"/>
        </a:p>
      </dsp:txBody>
      <dsp:txXfrm>
        <a:off x="60199" y="60199"/>
        <a:ext cx="9284325" cy="1112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EA82-6966-4FF4-AE53-88B55D35BF6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2340-B1A6-4C47-8ED9-CF02B33FB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17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EA82-6966-4FF4-AE53-88B55D35BF6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2340-B1A6-4C47-8ED9-CF02B33FB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24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EA82-6966-4FF4-AE53-88B55D35BF6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2340-B1A6-4C47-8ED9-CF02B33FB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102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EA82-6966-4FF4-AE53-88B55D35BF6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2340-B1A6-4C47-8ED9-CF02B33FB99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9096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EA82-6966-4FF4-AE53-88B55D35BF6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2340-B1A6-4C47-8ED9-CF02B33FB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792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EA82-6966-4FF4-AE53-88B55D35BF6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2340-B1A6-4C47-8ED9-CF02B33FB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875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EA82-6966-4FF4-AE53-88B55D35BF6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2340-B1A6-4C47-8ED9-CF02B33FB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480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EA82-6966-4FF4-AE53-88B55D35BF6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2340-B1A6-4C47-8ED9-CF02B33FB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370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EA82-6966-4FF4-AE53-88B55D35BF6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2340-B1A6-4C47-8ED9-CF02B33FB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903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EA82-6966-4FF4-AE53-88B55D35BF6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2340-B1A6-4C47-8ED9-CF02B33FB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886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EA82-6966-4FF4-AE53-88B55D35BF6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2340-B1A6-4C47-8ED9-CF02B33FB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3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EA82-6966-4FF4-AE53-88B55D35BF6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2340-B1A6-4C47-8ED9-CF02B33FB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825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EA82-6966-4FF4-AE53-88B55D35BF6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2340-B1A6-4C47-8ED9-CF02B33FB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057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EA82-6966-4FF4-AE53-88B55D35BF6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2340-B1A6-4C47-8ED9-CF02B33FB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50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EA82-6966-4FF4-AE53-88B55D35BF6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2340-B1A6-4C47-8ED9-CF02B33FB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919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EA82-6966-4FF4-AE53-88B55D35BF6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2340-B1A6-4C47-8ED9-CF02B33FB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783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EA82-6966-4FF4-AE53-88B55D35BF6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2340-B1A6-4C47-8ED9-CF02B33FB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784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D8BEA82-6966-4FF4-AE53-88B55D35BF6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82340-B1A6-4C47-8ED9-CF02B33FB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269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Особенности организации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6608" y="291848"/>
            <a:ext cx="9419421" cy="6086919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848523836"/>
              </p:ext>
            </p:extLst>
          </p:nvPr>
        </p:nvGraphicFramePr>
        <p:xfrm>
          <a:off x="646111" y="527886"/>
          <a:ext cx="3163895" cy="1426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1180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948" y="1807850"/>
            <a:ext cx="7203405" cy="480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82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225" y="1852823"/>
            <a:ext cx="7378416" cy="49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40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404708437"/>
              </p:ext>
            </p:extLst>
          </p:nvPr>
        </p:nvGraphicFramePr>
        <p:xfrm>
          <a:off x="952131" y="161742"/>
          <a:ext cx="9404723" cy="1400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1410159" y="1751682"/>
            <a:ext cx="8692969" cy="489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26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588805224"/>
              </p:ext>
            </p:extLst>
          </p:nvPr>
        </p:nvGraphicFramePr>
        <p:xfrm>
          <a:off x="646111" y="0"/>
          <a:ext cx="9687711" cy="1753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12" y="1753046"/>
            <a:ext cx="8795827" cy="4945209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093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9509406"/>
              </p:ext>
            </p:extLst>
          </p:nvPr>
        </p:nvGraphicFramePr>
        <p:xfrm>
          <a:off x="745010" y="111195"/>
          <a:ext cx="9404723" cy="1400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1367717" y="1511725"/>
            <a:ext cx="9256345" cy="521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695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23</TotalTime>
  <Words>45</Words>
  <Application>Microsoft Office PowerPoint</Application>
  <PresentationFormat>Широкоэкранный</PresentationFormat>
  <Paragraphs>8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Ион</vt:lpstr>
      <vt:lpstr>Особенности организации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организации</dc:title>
  <dc:creator>123</dc:creator>
  <cp:lastModifiedBy>123</cp:lastModifiedBy>
  <cp:revision>3</cp:revision>
  <dcterms:created xsi:type="dcterms:W3CDTF">2023-02-12T16:33:55Z</dcterms:created>
  <dcterms:modified xsi:type="dcterms:W3CDTF">2023-02-12T17:21:16Z</dcterms:modified>
</cp:coreProperties>
</file>