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90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4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5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6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2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8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1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8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0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6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FE30C-4640-424E-96B5-CBB0FD144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717" y="882376"/>
            <a:ext cx="11547986" cy="2926080"/>
          </a:xfrm>
        </p:spPr>
        <p:txBody>
          <a:bodyPr/>
          <a:lstStyle/>
          <a:p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«Где спрятался разведчик?»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3312" y="3808456"/>
            <a:ext cx="67324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5-7 лет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1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24AD7F-816D-41E5-A9A9-07D27599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271" y="420329"/>
            <a:ext cx="10219458" cy="601734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4000" b="1" dirty="0"/>
              <a:t>	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Усвоение предлогов пространственного значения. </a:t>
            </a:r>
          </a:p>
          <a:p>
            <a:pPr marL="45720" indent="0" algn="just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Описание: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«Разведчик» по щелчку перемещается по полю и прячется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мостом,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башне,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дерева,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кустом,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доме.</a:t>
            </a:r>
          </a:p>
          <a:p>
            <a:pPr marL="45720" indent="0" algn="just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</a:p>
          <a:p>
            <a:pPr algn="just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глаголы с предлогами пространственного 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166121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0A38B-CBD3-433B-B336-03DCBEC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45534B-F951-4510-95EC-8C97D3B19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13" y="-1"/>
            <a:ext cx="12601154" cy="68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12BF3B8-5D6B-4F55-B617-114EE6835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9" b="98926" l="7668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14" y="3791467"/>
            <a:ext cx="1704068" cy="25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9685572-516C-42D5-BB9E-981F2B41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481" y="-167054"/>
            <a:ext cx="5225573" cy="52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08FC794-A1DA-4819-BBB5-A7C22316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29" y="5550279"/>
            <a:ext cx="4113469" cy="155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95E626A-5222-4918-B36A-FC74D21C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98" y="412831"/>
            <a:ext cx="2271870" cy="21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A5C157D-3FBA-400B-8E5D-772F2CBB9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250" b="99750" l="0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879" r="59132"/>
          <a:stretch/>
        </p:blipFill>
        <p:spPr bwMode="auto">
          <a:xfrm>
            <a:off x="-171513" y="5964031"/>
            <a:ext cx="5887283" cy="9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76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60117 0.18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65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0A38B-CBD3-433B-B336-03DCBEC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45534B-F951-4510-95EC-8C97D3B19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13" y="-1"/>
            <a:ext cx="12601154" cy="68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12BF3B8-5D6B-4F55-B617-114EE6835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9" b="98926" l="7668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14" y="3791467"/>
            <a:ext cx="1704068" cy="25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9685572-516C-42D5-BB9E-981F2B41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481" y="1293644"/>
            <a:ext cx="3764875" cy="376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08FC794-A1DA-4819-BBB5-A7C22316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29" y="5550279"/>
            <a:ext cx="4113469" cy="155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95E626A-5222-4918-B36A-FC74D21C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98" y="412831"/>
            <a:ext cx="2271870" cy="21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A5C157D-3FBA-400B-8E5D-772F2CBB9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250" b="99750" l="0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879" r="59132"/>
          <a:stretch/>
        </p:blipFill>
        <p:spPr bwMode="auto">
          <a:xfrm>
            <a:off x="-171513" y="5964031"/>
            <a:ext cx="5887283" cy="9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8375 -0.5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75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0A38B-CBD3-433B-B336-03DCBEC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45534B-F951-4510-95EC-8C97D3B19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13" y="-1"/>
            <a:ext cx="12601154" cy="68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12BF3B8-5D6B-4F55-B617-114EE6835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9" b="98926" l="7668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14" y="3791467"/>
            <a:ext cx="1704068" cy="25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9685572-516C-42D5-BB9E-981F2B41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481" y="-167054"/>
            <a:ext cx="5225573" cy="52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08FC794-A1DA-4819-BBB5-A7C22316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29" y="5550279"/>
            <a:ext cx="4113469" cy="155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95E626A-5222-4918-B36A-FC74D21C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98" y="412831"/>
            <a:ext cx="2271870" cy="21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A5C157D-3FBA-400B-8E5D-772F2CBB9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250" b="99750" l="0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879" r="59132"/>
          <a:stretch/>
        </p:blipFill>
        <p:spPr bwMode="auto">
          <a:xfrm>
            <a:off x="-171513" y="5964031"/>
            <a:ext cx="5887283" cy="9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4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09596 -0.2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0A38B-CBD3-433B-B336-03DCBEC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45534B-F951-4510-95EC-8C97D3B19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13" y="-1"/>
            <a:ext cx="12601154" cy="68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12BF3B8-5D6B-4F55-B617-114EE6835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9" b="98926" l="7668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14" y="3791467"/>
            <a:ext cx="1704068" cy="25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9685572-516C-42D5-BB9E-981F2B41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481" y="-167054"/>
            <a:ext cx="5225573" cy="52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08FC794-A1DA-4819-BBB5-A7C22316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29" y="5550279"/>
            <a:ext cx="4113469" cy="155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95E626A-5222-4918-B36A-FC74D21C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98" y="412831"/>
            <a:ext cx="2271870" cy="21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A5C157D-3FBA-400B-8E5D-772F2CBB9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250" b="99750" l="0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879" r="59132"/>
          <a:stretch/>
        </p:blipFill>
        <p:spPr bwMode="auto">
          <a:xfrm>
            <a:off x="-171513" y="5964031"/>
            <a:ext cx="5887283" cy="9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20729 0.09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0A38B-CBD3-433B-B336-03DCBEC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45534B-F951-4510-95EC-8C97D3B19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13" y="-1"/>
            <a:ext cx="12601154" cy="68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08FC794-A1DA-4819-BBB5-A7C22316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29" y="5550279"/>
            <a:ext cx="4113469" cy="155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95E626A-5222-4918-B36A-FC74D21C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9" y="41800"/>
            <a:ext cx="4226360" cy="405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12BF3B8-5D6B-4F55-B617-114EE6835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19" b="98926" l="7668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294" y="4651640"/>
            <a:ext cx="1184541" cy="176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A5C157D-3FBA-400B-8E5D-772F2CBB9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250" b="99750" l="0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879" r="59132"/>
          <a:stretch/>
        </p:blipFill>
        <p:spPr bwMode="auto">
          <a:xfrm>
            <a:off x="-171513" y="5964031"/>
            <a:ext cx="5887283" cy="9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0EEB1FDC-82FB-4A7C-9FE6-20E6ABA5A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625" r="100000">
                        <a14:backgroundMark x1="60250" y1="57366" x2="75625" y2="57106"/>
                        <a14:backgroundMark x1="75625" y1="57106" x2="75625" y2="74576"/>
                        <a14:backgroundMark x1="75625" y1="74576" x2="60625" y2="74576"/>
                        <a14:backgroundMark x1="60625" y1="74576" x2="60625" y2="58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9" y="33499"/>
            <a:ext cx="4226360" cy="405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4 0.04398 L -0.68815 -0.3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4" y="457200"/>
            <a:ext cx="1122218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разработчики:</a:t>
            </a:r>
          </a:p>
          <a:p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г. Иркутска детского сада №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78: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Непомнящая Светлана Александровна,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Лукина Александра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Сергеевна,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Белова Алёна Евгеньевна,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Иркутска детского сада №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84: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8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Грудцина</a:t>
            </a: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Жанна </a:t>
            </a: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Геннадьевна,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2314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195</TotalTime>
  <Words>49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Corbel</vt:lpstr>
      <vt:lpstr>Базис</vt:lpstr>
      <vt:lpstr>игра «Где спрятался разведчик?»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«»</dc:title>
  <dc:creator>PC Two</dc:creator>
  <cp:lastModifiedBy>79148709770</cp:lastModifiedBy>
  <cp:revision>16</cp:revision>
  <dcterms:created xsi:type="dcterms:W3CDTF">2021-03-18T05:47:34Z</dcterms:created>
  <dcterms:modified xsi:type="dcterms:W3CDTF">2021-03-24T23:40:44Z</dcterms:modified>
</cp:coreProperties>
</file>