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90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4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7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6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3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2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8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1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08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0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6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FE30C-4640-424E-96B5-CBB0FD144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717" y="882376"/>
            <a:ext cx="11547986" cy="2926080"/>
          </a:xfrm>
        </p:spPr>
        <p:txBody>
          <a:bodyPr/>
          <a:lstStyle/>
          <a:p>
            <a:r>
              <a:rPr lang="ru-RU" sz="6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«Назови военную технику»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0939" y="3976255"/>
            <a:ext cx="64455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ля детей 5-7 лет</a:t>
            </a:r>
            <a:endParaRPr lang="ru-RU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61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24AD7F-816D-41E5-A9A9-07D27599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271" y="420329"/>
            <a:ext cx="10219458" cy="6017342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ru-RU" sz="3200" dirty="0"/>
              <a:t>	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Обогащение и активизация словаря по теме «Военная техника». Образование относительных прилагательных.</a:t>
            </a:r>
          </a:p>
          <a:p>
            <a:pPr marL="45720" indent="0" algn="just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Описание: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Взрослый запускает игральный кубик, выпавшей цифре соответствует изображение военной техники (танк, самолет, артиллерийская установка «Катюша», вертолет, бронетранспортер). </a:t>
            </a:r>
          </a:p>
          <a:p>
            <a:pPr marL="45720" indent="0" algn="just">
              <a:buNone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После ответа ребенка взрослый нажимает на изображение техники, и зачитывает краткую информацию о ней.</a:t>
            </a:r>
          </a:p>
          <a:p>
            <a:pPr marL="45720" indent="0" algn="just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Задание: </a:t>
            </a:r>
          </a:p>
          <a:p>
            <a:pPr algn="just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Ребенок должен назвать военную технику, ее назначение. </a:t>
            </a:r>
          </a:p>
          <a:p>
            <a:pPr algn="just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Придумать слова-действия с использованием приставок в отношении каждого вида техники.</a:t>
            </a:r>
          </a:p>
        </p:txBody>
      </p:sp>
    </p:spTree>
    <p:extLst>
      <p:ext uri="{BB962C8B-B14F-4D97-AF65-F5344CB8AC3E}">
        <p14:creationId xmlns:p14="http://schemas.microsoft.com/office/powerpoint/2010/main" val="16612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C5B65-60DA-4166-9C22-29D3AEA465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1" y="946663"/>
            <a:ext cx="3064968" cy="2192904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EF6D38-5407-4B98-810C-CCDF0031724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6" y="3567358"/>
            <a:ext cx="3038666" cy="2192904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C8D49E-5FF2-450F-83CC-44534EC187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226" y="3567358"/>
            <a:ext cx="3037398" cy="2192904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C86A70-8573-41CC-94A3-1A8C23AA6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13" y="946663"/>
            <a:ext cx="3038666" cy="2192904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D34365-D035-4056-9FA0-219AE8D2AA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3"/>
          <a:stretch/>
        </p:blipFill>
        <p:spPr>
          <a:xfrm>
            <a:off x="4576667" y="572883"/>
            <a:ext cx="3038666" cy="2192903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404075" y="3404516"/>
            <a:ext cx="3343268" cy="2518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>
                <a:ln w="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445925" y="3404516"/>
            <a:ext cx="3358148" cy="2518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n w="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13800" dirty="0">
              <a:ln w="0">
                <a:solidFill>
                  <a:schemeClr val="bg1"/>
                </a:solidFill>
              </a:ln>
              <a:solidFill>
                <a:srgbClr val="002060"/>
              </a:solidFill>
              <a:effectLst>
                <a:glow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09283" y="783821"/>
            <a:ext cx="3310726" cy="2518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n w="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ru-RU" sz="13800" dirty="0">
              <a:ln w="0">
                <a:solidFill>
                  <a:schemeClr val="bg1"/>
                </a:solidFill>
              </a:ln>
              <a:solidFill>
                <a:srgbClr val="002060"/>
              </a:solidFill>
              <a:effectLst>
                <a:glow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40637" y="410040"/>
            <a:ext cx="3310726" cy="2518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n w="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RU" sz="13800" dirty="0">
              <a:ln w="0">
                <a:solidFill>
                  <a:schemeClr val="bg1"/>
                </a:solidFill>
              </a:ln>
              <a:solidFill>
                <a:srgbClr val="002060"/>
              </a:solidFill>
              <a:effectLst>
                <a:glow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7403" y="783821"/>
            <a:ext cx="3385314" cy="2518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n w="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13800" dirty="0">
              <a:ln w="0">
                <a:solidFill>
                  <a:schemeClr val="bg1"/>
                </a:solidFill>
              </a:ln>
              <a:solidFill>
                <a:srgbClr val="002060"/>
              </a:solidFill>
              <a:effectLst>
                <a:glow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кубик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7157" y="3404516"/>
            <a:ext cx="2678953" cy="26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9491" y="391514"/>
            <a:ext cx="111667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– разработчики:</a:t>
            </a:r>
          </a:p>
          <a:p>
            <a:endParaRPr lang="ru-RU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г. Иркутска детского сада № 78:</a:t>
            </a:r>
          </a:p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Непомнящая Светлана Александровна, </a:t>
            </a: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учитель-логопед</a:t>
            </a:r>
          </a:p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Лукина Александра Сергеевна, </a:t>
            </a: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учитель-логопед</a:t>
            </a:r>
          </a:p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Белова Алёна Евгеньевна,</a:t>
            </a: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педагог-психолог 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г. Иркутска детского сада № 84:</a:t>
            </a:r>
          </a:p>
          <a:p>
            <a:pPr>
              <a:lnSpc>
                <a:spcPct val="150000"/>
              </a:lnSpc>
            </a:pPr>
            <a:r>
              <a:rPr lang="ru-RU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Грудцина</a:t>
            </a:r>
            <a:r>
              <a:rPr lang="ru-RU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Жанна Геннадьевна, </a:t>
            </a: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– логопед</a:t>
            </a:r>
            <a:endParaRPr lang="ru-RU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255591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254</TotalTime>
  <Words>54</Words>
  <Application>Microsoft Office PowerPoint</Application>
  <PresentationFormat>Широкоэкранный</PresentationFormat>
  <Paragraphs>21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Arial Black</vt:lpstr>
      <vt:lpstr>Corbel</vt:lpstr>
      <vt:lpstr>Базис</vt:lpstr>
      <vt:lpstr>игра «Назови военную технику»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«»</dc:title>
  <dc:creator>PC Two</dc:creator>
  <cp:lastModifiedBy>79148709770</cp:lastModifiedBy>
  <cp:revision>19</cp:revision>
  <dcterms:created xsi:type="dcterms:W3CDTF">2021-03-18T05:47:34Z</dcterms:created>
  <dcterms:modified xsi:type="dcterms:W3CDTF">2021-03-24T23:44:19Z</dcterms:modified>
</cp:coreProperties>
</file>