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3" r:id="rId4"/>
    <p:sldId id="264" r:id="rId5"/>
    <p:sldId id="265" r:id="rId6"/>
    <p:sldId id="266" r:id="rId7"/>
    <p:sldId id="26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908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74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75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16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38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22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896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88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1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082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70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7BB1835-293B-4115-B6D3-7742F33DB536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DEBF3A3C-3BD5-45B4-94EC-DB1EE0C3C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66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5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1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9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microsoft.com/office/2007/relationships/hdphoto" Target="../media/hdphoto13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FE30C-4640-424E-96B5-CBB0FD144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717" y="882376"/>
            <a:ext cx="11547986" cy="2926080"/>
          </a:xfrm>
        </p:spPr>
        <p:txBody>
          <a:bodyPr/>
          <a:lstStyle/>
          <a:p>
            <a:r>
              <a:rPr lang="ru-RU" sz="6600" dirty="0" smtClean="0"/>
              <a:t>игра</a:t>
            </a:r>
            <a:r>
              <a:rPr lang="ru-RU" dirty="0"/>
              <a:t/>
            </a:r>
            <a:br>
              <a:rPr lang="ru-RU" dirty="0"/>
            </a:br>
            <a:r>
              <a:rPr lang="ru-RU" sz="6000" dirty="0"/>
              <a:t>«Назови ласково»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60936" y="3808456"/>
            <a:ext cx="644554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детей 5-7 лет</a:t>
            </a:r>
            <a:endParaRPr lang="ru-RU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461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624AD7F-816D-41E5-A9A9-07D27599B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271" y="420329"/>
            <a:ext cx="10219458" cy="6017342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4000" b="1" dirty="0"/>
              <a:t>	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 существительных с уменьшительно-ласкательными суффиксами.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 algn="just">
              <a:buNone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Описание: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предлагается интерактивная игра военной тематики. На слайдах изображена военная техника, оружие, головные уборы и одежда. Ребёнок называет предмет, кликает по нему курсором мышки, появляется уменьшенная копия предмета. Затем, надо назвать данный предмет ласково. 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 algn="just">
              <a:buNone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</a:t>
            </a:r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назови военную технику, (оружие, головные уборы, одежду). Кликни мышкой на каждый предмет, и назови ласково вновь появившийся маленький этот же предмет.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66121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F7E5546-A357-42C2-BF3C-0FA4DC8DA3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89" b="91333" l="1333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71" y="288059"/>
            <a:ext cx="2988378" cy="298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F8F9EF-507B-497B-A3A6-3CB001EE7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58" y="3282256"/>
            <a:ext cx="3272515" cy="25547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19129E-5EBB-432A-B495-783F75656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42" y="3276437"/>
            <a:ext cx="3273836" cy="25605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85637D-9F75-43A1-9DE0-FC6A16825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50" y="280132"/>
            <a:ext cx="2987299" cy="29933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4DAECC-3D05-42BA-A07B-B05BC5934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350" l="600" r="99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3795" y="748455"/>
            <a:ext cx="3393973" cy="20567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24654D-8D9D-4226-B163-8F5779B52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8098" y="750673"/>
            <a:ext cx="3389670" cy="20545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8FC71C1-0032-4CD3-BB6D-2C6CA6880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8793" y1="51220" x2="88793" y2="51220"/>
                        <a14:foregroundMark x1="90230" y1="51707" x2="90230" y2="51707"/>
                        <a14:foregroundMark x1="96552" y1="44878" x2="96552" y2="44878"/>
                        <a14:foregroundMark x1="96839" y1="40976" x2="96839" y2="40976"/>
                        <a14:foregroundMark x1="96839" y1="38049" x2="96839" y2="380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5420" y="3561534"/>
            <a:ext cx="4402258" cy="28687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D775E73-C55E-4668-B617-7D514A5478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9615" y="3558831"/>
            <a:ext cx="4401693" cy="287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2095 0.2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6836 -0.110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95833E-6 -7.40741E-7 L -0.30378 -0.1196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5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29401 0.130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4DCE5D-7F8B-4E1E-993B-A2F01C6EA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77" r="100000">
                        <a14:foregroundMark x1="5063" y1="60837" x2="5063" y2="60837"/>
                        <a14:foregroundMark x1="97992" y1="3361" x2="97992" y2="3361"/>
                        <a14:foregroundMark x1="96151" y1="2126" x2="96151" y2="2126"/>
                        <a14:backgroundMark x1="98243" y1="1235" x2="98243" y2="1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272" y="483537"/>
            <a:ext cx="3849853" cy="23485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78E50E-C325-425D-AE7A-7EAC0DAFC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73" l="17717" r="81848"/>
                    </a14:imgEffect>
                  </a14:imgLayer>
                </a14:imgProps>
              </a:ext>
            </a:extLst>
          </a:blip>
          <a:srcRect l="17771" r="17966"/>
          <a:stretch/>
        </p:blipFill>
        <p:spPr>
          <a:xfrm>
            <a:off x="8303342" y="3728130"/>
            <a:ext cx="3411113" cy="25443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5F7740-7BBE-49A1-9115-A3721A19B0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4667" l="3274" r="96875"/>
                    </a14:imgEffect>
                  </a14:imgLayer>
                </a14:imgProps>
              </a:ext>
            </a:extLst>
          </a:blip>
          <a:srcRect l="4197" t="6783" r="3094" b="6197"/>
          <a:stretch/>
        </p:blipFill>
        <p:spPr>
          <a:xfrm>
            <a:off x="325146" y="4025893"/>
            <a:ext cx="3857979" cy="25985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3A31C1-0396-46D5-9AD8-ECA4E459CE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864" y1="7750" x2="73947" y2="8250"/>
                        <a14:foregroundMark x1="5460" y1="2000" x2="7800" y2="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3342" y="585505"/>
            <a:ext cx="3555386" cy="22186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7A49C6-08B0-4F74-B7C5-0548122800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272" y="4023577"/>
            <a:ext cx="3859102" cy="26032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F6B44F-CE76-4FDD-9462-313B5BB6D5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023" y="481164"/>
            <a:ext cx="3846909" cy="23532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F740347-0A0A-44E7-A00E-53FE910445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00399" y="3728130"/>
            <a:ext cx="3414056" cy="254225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9109FD-2F42-4678-9010-F655FBFD0F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3701" y="585261"/>
            <a:ext cx="3554276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33333E-6 L 0.20287 0.16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0.21367 -0.056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28007 -0.0106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2565 -0.1856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5EE8EC-96FB-4EBF-B82D-4E93F07C57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271" b="81667" l="6771" r="92917"/>
                    </a14:imgEffect>
                  </a14:imgLayer>
                </a14:imgProps>
              </a:ext>
            </a:extLst>
          </a:blip>
          <a:srcRect l="8276" t="13919" r="6743" b="18315"/>
          <a:stretch/>
        </p:blipFill>
        <p:spPr>
          <a:xfrm>
            <a:off x="2875935" y="1043830"/>
            <a:ext cx="2669460" cy="21286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4C9E5C-58BC-4A26-8385-C8899B81D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33" b="83226" l="22174" r="81304"/>
                    </a14:imgEffect>
                  </a14:imgLayer>
                </a14:imgProps>
              </a:ext>
            </a:extLst>
          </a:blip>
          <a:srcRect l="22342" t="13538" r="18584" b="16868"/>
          <a:stretch/>
        </p:blipFill>
        <p:spPr>
          <a:xfrm>
            <a:off x="8395841" y="589106"/>
            <a:ext cx="3574934" cy="21286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EAA85F-AD1C-4030-A699-F5C8BF59E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001" y="3986131"/>
            <a:ext cx="2669460" cy="26694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47665B-F38B-4DD8-B225-B746F742B0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5116" y="1043830"/>
            <a:ext cx="2670279" cy="21276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75E4BF-7692-459E-B5E5-F0D5DEC5A3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7001" y="3985312"/>
            <a:ext cx="2664183" cy="26702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79D2CD2-2D62-4730-8CCD-5FF94E37F6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1088" y="3685507"/>
            <a:ext cx="3981033" cy="23898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4A21C7-77E6-478A-97E1-4D5289B899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95841" y="589106"/>
            <a:ext cx="3578662" cy="212768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E7E782-1422-4DFB-A421-2D7922A64B2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43" b="88961" l="0" r="99375">
                        <a14:foregroundMark x1="66042" y1="33117" x2="66042" y2="33117"/>
                        <a14:foregroundMark x1="75417" y1="32143" x2="75417" y2="32143"/>
                        <a14:foregroundMark x1="76875" y1="31169" x2="76875" y2="31169"/>
                        <a14:foregroundMark x1="2917" y1="20455" x2="2917" y2="20455"/>
                      </a14:backgroundRemoval>
                    </a14:imgEffect>
                  </a14:imgLayer>
                </a14:imgProps>
              </a:ext>
            </a:extLst>
          </a:blip>
          <a:srcRect t="8525" b="10172"/>
          <a:stretch/>
        </p:blipFill>
        <p:spPr>
          <a:xfrm>
            <a:off x="231088" y="3690175"/>
            <a:ext cx="3982065" cy="238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8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07 L -0.05351 -0.11088 C -0.06458 -0.13472 -0.0819 -0.15093 -0.10143 -0.15394 C -0.12304 -0.15741 -0.14127 -0.14676 -0.15468 -0.12662 L -0.21797 -0.03449 " pathEditMode="relative" rAng="1110000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60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07422 0.06227 C 0.08906 0.07801 0.11081 0.07986 0.13255 0.07407 C 0.15703 0.06574 0.17539 0.04745 0.18685 0.02338 L 0.24284 -0.08426 " pathEditMode="relative" rAng="20940000" ptsTypes="AAA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0569 -0.08055 C 0.06849 -0.09861 0.08776 -0.11088 0.10821 -0.11667 C 0.13164 -0.12338 0.15131 -0.12153 0.16563 -0.11111 L 0.23386 -0.0662 " pathEditMode="relative" rAng="21060000" ptsTypes="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05951 0.10394 C -0.07149 0.12616 -0.09102 0.14236 -0.11315 0.14815 C -0.13724 0.15417 -0.15794 0.14861 -0.17305 0.13241 L -0.24584 0.06181 " pathEditMode="relative" rAng="21120000" ptsTypes="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AEF5F3-908F-4D32-8D20-8DE2C9AA5B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86" b="81714" l="20571" r="79429"/>
                    </a14:imgEffect>
                  </a14:imgLayer>
                </a14:imgProps>
              </a:ext>
            </a:extLst>
          </a:blip>
          <a:srcRect l="21096" t="8635" r="20950" b="20138"/>
          <a:stretch/>
        </p:blipFill>
        <p:spPr>
          <a:xfrm>
            <a:off x="2867973" y="3008672"/>
            <a:ext cx="2905432" cy="345112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653BA9-F1DB-47AD-8A28-CAC4014468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3" b="100000" l="0" r="100000">
                        <a14:foregroundMark x1="56057" y1="94227" x2="21005" y2="95258"/>
                        <a14:foregroundMark x1="31186" y1="6392" x2="39175" y2="8144"/>
                        <a14:foregroundMark x1="65335" y1="6082" x2="60309" y2="8144"/>
                        <a14:foregroundMark x1="26546" y1="7732" x2="17139" y2="9794"/>
                        <a14:foregroundMark x1="65722" y1="5052" x2="82603" y2="10825"/>
                        <a14:backgroundMark x1="21907" y1="54433" x2="18428" y2="73299"/>
                        <a14:backgroundMark x1="21392" y1="47629" x2="21392" y2="47629"/>
                        <a14:backgroundMark x1="21392" y1="44639" x2="20619" y2="51031"/>
                        <a14:backgroundMark x1="21907" y1="42577" x2="21392" y2="44639"/>
                        <a14:backgroundMark x1="1546" y1="38144" x2="258" y2="89175"/>
                        <a14:backgroundMark x1="75902" y1="46598" x2="80155" y2="83814"/>
                        <a14:backgroundMark x1="75515" y1="40515" x2="75000" y2="44639"/>
                        <a14:backgroundMark x1="98325" y1="59072" x2="99613" y2="80412"/>
                        <a14:backgroundMark x1="19716" y1="79691" x2="16366" y2="95567"/>
                      </a14:backgroundRemoval>
                    </a14:imgEffect>
                  </a14:imgLayer>
                </a14:imgProps>
              </a:ext>
            </a:extLst>
          </a:blip>
          <a:srcRect t="4054" b="4391"/>
          <a:stretch/>
        </p:blipFill>
        <p:spPr>
          <a:xfrm>
            <a:off x="5673487" y="435078"/>
            <a:ext cx="2616091" cy="29939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39BAFA-FDE6-4003-A0FC-2F875C2FC3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75" b="96250" l="12346" r="82716">
                        <a14:foregroundMark x1="60494" y1="25000" x2="60494" y2="25000"/>
                        <a14:foregroundMark x1="44444" y1="24375" x2="45679" y2="26250"/>
                      </a14:backgroundRemoval>
                    </a14:imgEffect>
                  </a14:imgLayer>
                </a14:imgProps>
              </a:ext>
            </a:extLst>
          </a:blip>
          <a:srcRect l="12790" t="12662" r="17931" b="4221"/>
          <a:stretch/>
        </p:blipFill>
        <p:spPr>
          <a:xfrm>
            <a:off x="9271819" y="2566220"/>
            <a:ext cx="1917290" cy="37755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D96F60-A771-4E5D-94F4-367603DD8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3" l="0" r="9819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880" y="398206"/>
            <a:ext cx="2880568" cy="28021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27AA7A-0F8D-45BF-91BD-9AEBC830F3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880" y="435078"/>
            <a:ext cx="2883658" cy="28044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E47934-CE70-4558-903F-F22B7FD813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7973" y="3009159"/>
            <a:ext cx="2908044" cy="34506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38A739-C685-4AA1-A414-75F3E8F8F1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3481" y="445159"/>
            <a:ext cx="2615411" cy="29994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6A5BCB-3D0B-49CB-8764-061C6C7C95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69207" y="2566220"/>
            <a:ext cx="1914310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9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8373 -0.07616 C 0.12175 -0.11042 0.17279 -0.1375 0.17617 -0.12547 L 0.18373 -0.09769 " pathEditMode="relative" rAng="19980000" ptsTypes="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4 L 0.12383 -0.08078 C 0.17916 -0.1162 0.25247 -0.13587 0.2569 -0.11574 L 0.26627 -0.0699 " pathEditMode="relative" rAng="20400000" ptsTypes="AA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7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-0.21172 0.0064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21458 0.1034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5636" y="307308"/>
            <a:ext cx="11152909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 – разработчики:</a:t>
            </a:r>
          </a:p>
          <a:p>
            <a:endParaRPr lang="ru-RU" sz="1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г. Иркутска детского сада № 78:</a:t>
            </a:r>
          </a:p>
          <a:p>
            <a:pPr>
              <a:lnSpc>
                <a:spcPct val="150000"/>
              </a:lnSpc>
            </a:pPr>
            <a:r>
              <a:rPr lang="ru-RU" sz="2800" b="1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Непомнящая </a:t>
            </a:r>
            <a:r>
              <a:rPr lang="ru-RU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 Александровна, </a:t>
            </a:r>
            <a:r>
              <a:rPr lang="ru-RU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учитель-логопед</a:t>
            </a:r>
          </a:p>
          <a:p>
            <a:pPr>
              <a:lnSpc>
                <a:spcPct val="150000"/>
              </a:lnSpc>
            </a:pPr>
            <a:r>
              <a:rPr lang="ru-RU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Лукина Александра Сергеевна, </a:t>
            </a:r>
            <a:r>
              <a:rPr lang="ru-RU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учитель-логопед</a:t>
            </a:r>
          </a:p>
          <a:p>
            <a:pPr>
              <a:lnSpc>
                <a:spcPct val="150000"/>
              </a:lnSpc>
            </a:pPr>
            <a:r>
              <a:rPr lang="ru-RU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Белова Алёна Евгеньевна,</a:t>
            </a:r>
            <a:r>
              <a:rPr lang="ru-RU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педагог-психолог </a:t>
            </a:r>
          </a:p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МБДОУ </a:t>
            </a:r>
            <a: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Иркутска детского сада № 84:</a:t>
            </a:r>
          </a:p>
          <a:p>
            <a:pPr>
              <a:lnSpc>
                <a:spcPct val="150000"/>
              </a:lnSpc>
            </a:pPr>
            <a:r>
              <a:rPr lang="ru-RU" sz="2800" b="1" i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Грудцина</a:t>
            </a:r>
            <a:r>
              <a:rPr lang="ru-RU" sz="2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Жанна Геннадьевна, </a:t>
            </a:r>
            <a:r>
              <a:rPr lang="ru-RU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– логопед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56516839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381</TotalTime>
  <Words>49</Words>
  <Application>Microsoft Office PowerPoint</Application>
  <PresentationFormat>Широкоэкранный</PresentationFormat>
  <Paragraphs>13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Corbel</vt:lpstr>
      <vt:lpstr>Базис</vt:lpstr>
      <vt:lpstr>игра «Назови ласково»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Интерактивная игра «»</dc:title>
  <dc:creator>PC Two</dc:creator>
  <cp:lastModifiedBy>79148709770</cp:lastModifiedBy>
  <cp:revision>35</cp:revision>
  <dcterms:created xsi:type="dcterms:W3CDTF">2021-03-18T05:47:34Z</dcterms:created>
  <dcterms:modified xsi:type="dcterms:W3CDTF">2021-03-24T23:46:32Z</dcterms:modified>
</cp:coreProperties>
</file>