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90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4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5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6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2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8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1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8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0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7BB1835-293B-4115-B6D3-7742F33DB53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EBF3A3C-3BD5-45B4-94EC-DB1EE0C3C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6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10.gif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12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5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7.wdp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FE30C-4640-424E-96B5-CBB0FD144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717" y="882376"/>
            <a:ext cx="11547986" cy="2926080"/>
          </a:xfrm>
        </p:spPr>
        <p:txBody>
          <a:bodyPr/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 будет следующим?»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60938" y="3808456"/>
            <a:ext cx="64455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5-7 лет</a:t>
            </a:r>
            <a:endParaRPr lang="ru-RU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1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24AD7F-816D-41E5-A9A9-07D27599B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271" y="689487"/>
            <a:ext cx="10219458" cy="5479026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sz="3200" b="1" dirty="0"/>
              <a:t>	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логической последовательности расположения предметов.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just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предлагается игра в которой ребёнку надо продолжить логический ряд предметов военной тематики. Кликом мышки по нужному предмету ребёнок и (или) взрослый заполняет ряд предложенных ниже предметов, в первый ряд. В случае ошибки выбора, ребенок может наблюдать пропущенные предметы (т.е. пустоту).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just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посмотри на предметы, подумай, какой должен быть следующим. Найди в нижнем ряду этот предмет и щёлкнув левой кнопкой мыши, выбранный предмет встанет в первый ряд. (Аналогично выполняется работа со вторым рядом.)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just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612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1394" y="235132"/>
            <a:ext cx="6225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должно быть следующим?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19" l="22000" r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7" r="21710" b="1299"/>
          <a:stretch/>
        </p:blipFill>
        <p:spPr>
          <a:xfrm>
            <a:off x="261257" y="1045029"/>
            <a:ext cx="1043955" cy="10819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84" y="4888688"/>
            <a:ext cx="1601844" cy="16674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205" y="1041764"/>
            <a:ext cx="1042506" cy="1085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883" y="1041764"/>
            <a:ext cx="1042506" cy="10851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70" b="72867" l="20927" r="75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24" t="22476" r="23750" b="27238"/>
          <a:stretch/>
        </p:blipFill>
        <p:spPr>
          <a:xfrm>
            <a:off x="3009117" y="5031934"/>
            <a:ext cx="1644770" cy="14574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563" y="1041764"/>
            <a:ext cx="1146147" cy="1018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7884" y="1041764"/>
            <a:ext cx="1146147" cy="10181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17" y="5098277"/>
            <a:ext cx="1166120" cy="12241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0957" y="3313376"/>
            <a:ext cx="920576" cy="9693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562" y="3246418"/>
            <a:ext cx="920576" cy="9693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67" b="92500" l="34778" r="64667">
                        <a14:foregroundMark x1="50556" y1="65833" x2="50556" y2="65833"/>
                        <a14:foregroundMark x1="50556" y1="43500" x2="50556" y2="43500"/>
                        <a14:foregroundMark x1="42111" y1="47000" x2="42111" y2="47000"/>
                        <a14:foregroundMark x1="42889" y1="44000" x2="42889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86" t="6819" r="35054" b="7467"/>
          <a:stretch/>
        </p:blipFill>
        <p:spPr>
          <a:xfrm>
            <a:off x="7756050" y="4978935"/>
            <a:ext cx="1266450" cy="14586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4029" y="3195367"/>
            <a:ext cx="1036410" cy="1201016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479064" y="3116615"/>
            <a:ext cx="1829572" cy="1279768"/>
            <a:chOff x="6344609" y="1601799"/>
            <a:chExt cx="5016137" cy="322261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3966" b="77414" l="18667" r="68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57" t="54008" r="31473" b="22212"/>
            <a:stretch/>
          </p:blipFill>
          <p:spPr>
            <a:xfrm>
              <a:off x="6344609" y="3282997"/>
              <a:ext cx="5016137" cy="1541417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206" y="1601799"/>
              <a:ext cx="1139499" cy="1697554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04664" y="1054965"/>
            <a:ext cx="1042506" cy="1085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67776" y="1054965"/>
            <a:ext cx="1042506" cy="10851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81162" y="1075295"/>
            <a:ext cx="1146147" cy="1018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94548" y="1064110"/>
            <a:ext cx="1146147" cy="10181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20355" y="3339431"/>
            <a:ext cx="920576" cy="9693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72794" y="3231946"/>
            <a:ext cx="1036410" cy="1201016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5778971" y="3130865"/>
            <a:ext cx="1988247" cy="1279395"/>
            <a:chOff x="5778971" y="3130865"/>
            <a:chExt cx="1988247" cy="127939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4138" b="77759" l="18556" r="69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57" t="54411" r="30693" b="22212"/>
            <a:stretch/>
          </p:blipFill>
          <p:spPr>
            <a:xfrm>
              <a:off x="5778971" y="3818883"/>
              <a:ext cx="1988247" cy="59137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560" y="3130865"/>
              <a:ext cx="508280" cy="725219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0195295" y="3052380"/>
            <a:ext cx="1987468" cy="1380582"/>
            <a:chOff x="10165839" y="3130865"/>
            <a:chExt cx="1987468" cy="1380582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165839" y="3920084"/>
              <a:ext cx="1987468" cy="591363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548" y="3130865"/>
              <a:ext cx="476662" cy="845033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9497688" y="4765117"/>
            <a:ext cx="2276707" cy="1715259"/>
            <a:chOff x="9497688" y="4765117"/>
            <a:chExt cx="2276707" cy="171525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497688" y="5697055"/>
              <a:ext cx="2276707" cy="783321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6594" y="4765117"/>
              <a:ext cx="584954" cy="978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061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9" y="5070093"/>
            <a:ext cx="2396836" cy="14366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74" y="4658945"/>
            <a:ext cx="2563288" cy="2009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51" b="88021" l="8008" r="91016">
                        <a14:backgroundMark x1="51855" y1="19141" x2="51855" y2="19141"/>
                        <a14:backgroundMark x1="53906" y1="19401" x2="53906" y2="19401"/>
                        <a14:backgroundMark x1="45801" y1="23828" x2="45801" y2="23828"/>
                        <a14:backgroundMark x1="44043" y1="24870" x2="44043" y2="24870"/>
                        <a14:backgroundMark x1="61328" y1="45052" x2="62109" y2="47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81" t="13333" r="8637" b="12121"/>
          <a:stretch/>
        </p:blipFill>
        <p:spPr>
          <a:xfrm>
            <a:off x="5583183" y="4898289"/>
            <a:ext cx="2064327" cy="1436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89" b="97602" l="5594" r="96803">
                        <a14:foregroundMark x1="8392" y1="14785" x2="16284" y2="94905"/>
                        <a14:backgroundMark x1="8791" y1="22577" x2="9790" y2="34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0908" r="3131" b="2627"/>
          <a:stretch/>
        </p:blipFill>
        <p:spPr>
          <a:xfrm>
            <a:off x="7966558" y="4928773"/>
            <a:ext cx="1745279" cy="1652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744">
                        <a14:foregroundMark x1="1538" y1="61795" x2="3718" y2="71154"/>
                        <a14:foregroundMark x1="1282" y1="62821" x2="2692" y2="74103"/>
                        <a14:backgroundMark x1="897" y1="60641" x2="1154" y2="76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885" y="4945402"/>
            <a:ext cx="1559113" cy="14366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51" b="88021" l="8008" r="91016">
                        <a14:backgroundMark x1="51855" y1="19141" x2="51855" y2="19141"/>
                        <a14:backgroundMark x1="53906" y1="19401" x2="53906" y2="19401"/>
                        <a14:backgroundMark x1="45801" y1="23828" x2="45801" y2="23828"/>
                        <a14:backgroundMark x1="44043" y1="24870" x2="44043" y2="24870"/>
                        <a14:backgroundMark x1="61328" y1="45052" x2="62109" y2="47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81" t="13333" r="8637" b="12121"/>
          <a:stretch/>
        </p:blipFill>
        <p:spPr>
          <a:xfrm>
            <a:off x="5245741" y="770614"/>
            <a:ext cx="1300632" cy="9051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51" b="88021" l="8008" r="91016">
                        <a14:backgroundMark x1="51855" y1="19141" x2="51855" y2="19141"/>
                        <a14:backgroundMark x1="53906" y1="19401" x2="53906" y2="19401"/>
                        <a14:backgroundMark x1="45801" y1="23828" x2="45801" y2="23828"/>
                        <a14:backgroundMark x1="44043" y1="24870" x2="44043" y2="24870"/>
                        <a14:backgroundMark x1="61328" y1="45052" x2="62109" y2="47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81" t="13333" r="8637" b="12121"/>
          <a:stretch/>
        </p:blipFill>
        <p:spPr>
          <a:xfrm>
            <a:off x="10030885" y="733088"/>
            <a:ext cx="1402913" cy="929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51" b="88021" l="8008" r="91016">
                        <a14:backgroundMark x1="51855" y1="19141" x2="51855" y2="19141"/>
                        <a14:backgroundMark x1="53906" y1="19401" x2="53906" y2="19401"/>
                        <a14:backgroundMark x1="45801" y1="23828" x2="45801" y2="23828"/>
                        <a14:backgroundMark x1="44043" y1="24870" x2="44043" y2="24870"/>
                        <a14:backgroundMark x1="61328" y1="45052" x2="62109" y2="47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81" t="13333" r="8637" b="12121"/>
          <a:stretch/>
        </p:blipFill>
        <p:spPr>
          <a:xfrm>
            <a:off x="426285" y="698561"/>
            <a:ext cx="1335524" cy="9294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6329" y="632512"/>
            <a:ext cx="1688602" cy="14169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1" y="617062"/>
            <a:ext cx="1759412" cy="13793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4975" y="685540"/>
            <a:ext cx="1688738" cy="14143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6373" y="685540"/>
            <a:ext cx="1688602" cy="14169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542" y="2687782"/>
            <a:ext cx="1302517" cy="12007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89" b="97602" l="5594" r="96803">
                        <a14:foregroundMark x1="8392" y1="14785" x2="16284" y2="94905"/>
                        <a14:backgroundMark x1="8791" y1="22577" x2="9790" y2="34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0908" r="3131" b="2627"/>
          <a:stretch/>
        </p:blipFill>
        <p:spPr>
          <a:xfrm>
            <a:off x="1972099" y="2635042"/>
            <a:ext cx="1293211" cy="12245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21" y="2716736"/>
            <a:ext cx="1688602" cy="117180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89" b="97602" l="5594" r="96803">
                        <a14:foregroundMark x1="8392" y1="14785" x2="16284" y2="94905"/>
                        <a14:backgroundMark x1="8791" y1="22577" x2="9790" y2="34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0908" r="3131" b="2627"/>
          <a:stretch/>
        </p:blipFill>
        <p:spPr>
          <a:xfrm>
            <a:off x="3265310" y="2628023"/>
            <a:ext cx="1293211" cy="12245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7123" y="2577861"/>
            <a:ext cx="1298561" cy="12010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4485" y="2635042"/>
            <a:ext cx="1292464" cy="12254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89" b="97602" l="5594" r="96803">
                        <a14:foregroundMark x1="8392" y1="14785" x2="16284" y2="94905"/>
                        <a14:backgroundMark x1="8791" y1="22577" x2="9790" y2="34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0908" r="3131" b="2627"/>
          <a:stretch/>
        </p:blipFill>
        <p:spPr>
          <a:xfrm>
            <a:off x="7633479" y="2628023"/>
            <a:ext cx="1293211" cy="12245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949" y="2577861"/>
            <a:ext cx="1688602" cy="11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4" y="321163"/>
            <a:ext cx="10972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Авторы – разработчики:</a:t>
            </a:r>
          </a:p>
          <a:p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г. Иркутска детского сада № 78: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Непомнящая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 Александровна,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Лукина Александра Сергеевна,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Белова Алёна Евгеньевна,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Иркутска детского сада № 84:</a:t>
            </a:r>
          </a:p>
          <a:p>
            <a:pPr>
              <a:lnSpc>
                <a:spcPct val="150000"/>
              </a:lnSpc>
            </a:pPr>
            <a:r>
              <a:rPr lang="ru-RU" sz="28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Грудцина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Жанна Геннадьевна,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– логопед</a:t>
            </a:r>
          </a:p>
        </p:txBody>
      </p:sp>
    </p:spTree>
    <p:extLst>
      <p:ext uri="{BB962C8B-B14F-4D97-AF65-F5344CB8AC3E}">
        <p14:creationId xmlns:p14="http://schemas.microsoft.com/office/powerpoint/2010/main" val="279370400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279</TotalTime>
  <Words>54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Corbel</vt:lpstr>
      <vt:lpstr>Базис</vt:lpstr>
      <vt:lpstr>игра «Что будет следующим?»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«»</dc:title>
  <dc:creator>PC Two</dc:creator>
  <cp:lastModifiedBy>79148709770</cp:lastModifiedBy>
  <cp:revision>28</cp:revision>
  <dcterms:created xsi:type="dcterms:W3CDTF">2021-03-18T05:47:34Z</dcterms:created>
  <dcterms:modified xsi:type="dcterms:W3CDTF">2021-03-24T23:49:57Z</dcterms:modified>
</cp:coreProperties>
</file>