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93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4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6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8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42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2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1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4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1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2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2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9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microsoft.com/office/2007/relationships/hdphoto" Target="../media/hdphoto10.wdp"/><Relationship Id="rId33" Type="http://schemas.microsoft.com/office/2007/relationships/hdphoto" Target="../media/hdphoto13.wdp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12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32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31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3.png"/><Relationship Id="rId27" Type="http://schemas.openxmlformats.org/officeDocument/2006/relationships/image" Target="../media/image16.png"/><Relationship Id="rId30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FE30C-4640-424E-96B5-CBB0FD144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717" y="882376"/>
            <a:ext cx="11547986" cy="2926080"/>
          </a:xfrm>
        </p:spPr>
        <p:txBody>
          <a:bodyPr/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кому нужно?»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60939" y="3808456"/>
            <a:ext cx="64455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5-7 лет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1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24AD7F-816D-41E5-A9A9-07D27599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271" y="689487"/>
            <a:ext cx="10219458" cy="5479026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sz="3200" b="1" dirty="0"/>
              <a:t>	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актуализация знаний по теме «Профессии военных», активизация словаря, согласование существительных Т.п. с существительными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И.п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 развитие логического мышления.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45720" indent="0" algn="just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 «Кому что нужно» по теме «День Победы», неотъемленной частью которой являются  профессии военных, техника и предметы необходимые для работы военнообязанных людей. Ребёнок определяет по одежде и называет военную профессию, находит в нижнем ряду подходящий предмет к данной профессии. Кликом мышки этот предмет перемещается к соответствующему человеку.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just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подходящую технику, оружие, предметы к каждому военному. Назови эти предметы, щёлкни по этому предмету мышкой и увидишь куда передвинется этот предмет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2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5766AF-5BFA-40F0-BE33-7973D3E35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37215" b="25360"/>
          <a:stretch/>
        </p:blipFill>
        <p:spPr>
          <a:xfrm rot="16759510" flipH="1">
            <a:off x="-1037349" y="1645520"/>
            <a:ext cx="3634780" cy="18432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9" l="1143" r="100000">
                        <a14:foregroundMark x1="17429" y1="31250" x2="12286" y2="34559"/>
                        <a14:backgroundMark x1="6000" y1="15809" x2="17429" y2="27022"/>
                        <a14:backgroundMark x1="70857" y1="50000" x2="70857" y2="50000"/>
                        <a14:backgroundMark x1="33143" y1="46507" x2="33143" y2="46507"/>
                        <a14:backgroundMark x1="12286" y1="42647" x2="17429" y2="46875"/>
                        <a14:backgroundMark x1="76286" y1="31250" x2="80857" y2="369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3650" y="1345791"/>
            <a:ext cx="2080699" cy="3712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289" y="2787260"/>
            <a:ext cx="2365453" cy="21276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54" l="18533" r="81660">
                        <a14:foregroundMark x1="45174" y1="33482" x2="45174" y2="33482"/>
                        <a14:foregroundMark x1="72780" y1="62612" x2="72780" y2="62612"/>
                        <a14:foregroundMark x1="24517" y1="13504" x2="24517" y2="13504"/>
                        <a14:foregroundMark x1="21815" y1="17299" x2="21815" y2="17299"/>
                        <a14:foregroundMark x1="26448" y1="11161" x2="32432" y2="9263"/>
                        <a14:backgroundMark x1="19884" y1="12723" x2="19498" y2="8929"/>
                        <a14:backgroundMark x1="19884" y1="5804" x2="26448" y2="8482"/>
                        <a14:backgroundMark x1="29151" y1="14621" x2="30502" y2="15737"/>
                        <a14:backgroundMark x1="33205" y1="10379" x2="36873" y2="10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23" r="18572"/>
          <a:stretch/>
        </p:blipFill>
        <p:spPr>
          <a:xfrm>
            <a:off x="4102396" y="1200365"/>
            <a:ext cx="1874996" cy="3400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00" b="97400" l="22800" r="76700">
                        <a14:backgroundMark x1="44400" y1="28600" x2="44400" y2="28600"/>
                        <a14:backgroundMark x1="55200" y1="28600" x2="55200" y2="28600"/>
                        <a14:backgroundMark x1="74800" y1="17500" x2="74800" y2="17500"/>
                      </a14:backgroundRemoval>
                    </a14:imgEffect>
                  </a14:imgLayer>
                </a14:imgProps>
              </a:ext>
            </a:extLst>
          </a:blip>
          <a:srcRect l="22893" t="3064" r="23630" b="2583"/>
          <a:stretch/>
        </p:blipFill>
        <p:spPr>
          <a:xfrm>
            <a:off x="6215016" y="1001892"/>
            <a:ext cx="1905726" cy="33959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5272" r="75408">
                        <a14:foregroundMark x1="68342" y1="42527" x2="68342" y2="42527"/>
                        <a14:foregroundMark x1="67120" y1="38587" x2="67120" y2="38587"/>
                        <a14:foregroundMark x1="69429" y1="37772" x2="69429" y2="37772"/>
                        <a14:foregroundMark x1="68342" y1="36277" x2="68342" y2="36277"/>
                        <a14:backgroundMark x1="32473" y1="48098" x2="36413" y2="62636"/>
                        <a14:backgroundMark x1="63179" y1="40625" x2="66712" y2="53125"/>
                        <a14:backgroundMark x1="52853" y1="70109" x2="52446" y2="75272"/>
                        <a14:backgroundMark x1="52853" y1="68614" x2="52853" y2="68614"/>
                        <a14:backgroundMark x1="44973" y1="72147" x2="44973" y2="72147"/>
                        <a14:backgroundMark x1="61549" y1="82337" x2="61549" y2="82337"/>
                        <a14:backgroundMark x1="60734" y1="76087" x2="60734" y2="76087"/>
                        <a14:backgroundMark x1="44565" y1="81114" x2="44565" y2="81114"/>
                        <a14:backgroundMark x1="48234" y1="21332" x2="48234" y2="21332"/>
                        <a14:backgroundMark x1="61549" y1="17663" x2="61549" y2="17663"/>
                        <a14:backgroundMark x1="57609" y1="4348" x2="57609" y2="4348"/>
                        <a14:backgroundMark x1="61957" y1="9511" x2="61957" y2="9511"/>
                        <a14:backgroundMark x1="45380" y1="18478" x2="45380" y2="18478"/>
                        <a14:backgroundMark x1="45380" y1="24457" x2="45380" y2="24457"/>
                        <a14:backgroundMark x1="43478" y1="38995" x2="43478" y2="38995"/>
                        <a14:backgroundMark x1="43071" y1="44973" x2="43071" y2="44973"/>
                        <a14:backgroundMark x1="38315" y1="48913" x2="38315" y2="48913"/>
                        <a14:backgroundMark x1="72554" y1="53533" x2="72554" y2="53533"/>
                        <a14:backgroundMark x1="44565" y1="68207" x2="44565" y2="68207"/>
                        <a14:backgroundMark x1="44973" y1="75679" x2="44973" y2="75679"/>
                        <a14:backgroundMark x1="44565" y1="85870" x2="44565" y2="85870"/>
                      </a14:backgroundRemoval>
                    </a14:imgEffect>
                  </a14:imgLayer>
                </a14:imgProps>
              </a:ext>
            </a:extLst>
          </a:blip>
          <a:srcRect l="26896" r="25025"/>
          <a:stretch/>
        </p:blipFill>
        <p:spPr>
          <a:xfrm>
            <a:off x="1992627" y="915011"/>
            <a:ext cx="1770743" cy="3683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55" b="94677" l="20889" r="78000"/>
                    </a14:imgEffect>
                  </a14:imgLayer>
                </a14:imgProps>
              </a:ext>
            </a:extLst>
          </a:blip>
          <a:srcRect l="21217" t="4961" r="22064" b="5084"/>
          <a:stretch/>
        </p:blipFill>
        <p:spPr>
          <a:xfrm rot="18840731">
            <a:off x="8230301" y="5403155"/>
            <a:ext cx="1581170" cy="17079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735" l="10000" r="90111">
                        <a14:foregroundMark x1="65556" y1="17941" x2="65556" y2="17941"/>
                        <a14:foregroundMark x1="56889" y1="17941" x2="56889" y2="17941"/>
                        <a14:backgroundMark x1="48444" y1="14706" x2="48444" y2="14706"/>
                        <a14:backgroundMark x1="45778" y1="14559" x2="45778" y2="14559"/>
                        <a14:backgroundMark x1="42000" y1="14706" x2="42000" y2="14706"/>
                        <a14:backgroundMark x1="69333" y1="26618" x2="69333" y2="26618"/>
                        <a14:backgroundMark x1="55556" y1="26618" x2="55556" y2="26618"/>
                      </a14:backgroundRemoval>
                    </a14:imgEffect>
                  </a14:imgLayer>
                </a14:imgProps>
              </a:ext>
            </a:extLst>
          </a:blip>
          <a:srcRect l="17099" r="19045"/>
          <a:stretch/>
        </p:blipFill>
        <p:spPr>
          <a:xfrm>
            <a:off x="1916583" y="4549728"/>
            <a:ext cx="2365828" cy="21240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23149" r="13666" b="15281"/>
          <a:stretch/>
        </p:blipFill>
        <p:spPr>
          <a:xfrm>
            <a:off x="9414925" y="4598011"/>
            <a:ext cx="2735884" cy="16590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2619" b="99524" l="9889" r="90000">
                        <a14:backgroundMark x1="74333" y1="81190" x2="74333" y2="81190"/>
                        <a14:backgroundMark x1="68444" y1="78095" x2="68444" y2="78095"/>
                        <a14:backgroundMark x1="63222" y1="79762" x2="63222" y2="79762"/>
                        <a14:backgroundMark x1="64222" y1="87619" x2="64222" y2="87619"/>
                        <a14:backgroundMark x1="57778" y1="82143" x2="57778" y2="82143"/>
                        <a14:backgroundMark x1="58111" y1="89048" x2="58111" y2="89048"/>
                        <a14:backgroundMark x1="51667" y1="91190" x2="51667" y2="91190"/>
                        <a14:backgroundMark x1="69333" y1="85000" x2="69333" y2="85000"/>
                        <a14:backgroundMark x1="14667" y1="67619" x2="14667" y2="67619"/>
                        <a14:backgroundMark x1="12111" y1="68810" x2="12111" y2="68810"/>
                      </a14:backgroundRemoval>
                    </a14:imgEffect>
                  </a14:imgLayer>
                </a14:imgProps>
              </a:ext>
            </a:extLst>
          </a:blip>
          <a:srcRect l="9873" t="23786" r="10043"/>
          <a:stretch/>
        </p:blipFill>
        <p:spPr>
          <a:xfrm>
            <a:off x="4050564" y="4880320"/>
            <a:ext cx="2862541" cy="16560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500" b="95375" l="32125" r="70750">
                        <a14:foregroundMark x1="49500" y1="31000" x2="49500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94" t="1545" r="24606" b="2883"/>
          <a:stretch/>
        </p:blipFill>
        <p:spPr>
          <a:xfrm>
            <a:off x="9888015" y="624416"/>
            <a:ext cx="1833483" cy="36799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8014" r="90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63" r="9966"/>
          <a:stretch/>
        </p:blipFill>
        <p:spPr>
          <a:xfrm>
            <a:off x="86822" y="4571319"/>
            <a:ext cx="1742412" cy="18164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667" b="96533" l="8000" r="93467"/>
                    </a14:imgEffect>
                  </a14:imgLayer>
                </a14:imgProps>
              </a:ext>
            </a:extLst>
          </a:blip>
          <a:srcRect l="8349" t="4438" r="6724" b="3320"/>
          <a:stretch/>
        </p:blipFill>
        <p:spPr>
          <a:xfrm>
            <a:off x="6935402" y="4433914"/>
            <a:ext cx="1432636" cy="1689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6040821" y="2548889"/>
            <a:ext cx="2865368" cy="1652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89892" l="936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3823">
            <a:off x="1659530" y="2461167"/>
            <a:ext cx="1239949" cy="14615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250" b="99500" l="31167" r="67667">
                        <a14:foregroundMark x1="46417" y1="16000" x2="46417" y2="16000"/>
                        <a14:backgroundMark x1="59000" y1="20875" x2="57333" y2="30625"/>
                        <a14:backgroundMark x1="63417" y1="36875" x2="63417" y2="36875"/>
                        <a14:backgroundMark x1="47500" y1="48000" x2="47500" y2="48000"/>
                        <a14:backgroundMark x1="44667" y1="53500" x2="44667" y2="53500"/>
                        <a14:backgroundMark x1="43583" y1="59125" x2="43583" y2="5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33" t="4173" r="32067" b="-1043"/>
          <a:stretch/>
        </p:blipFill>
        <p:spPr>
          <a:xfrm flipH="1">
            <a:off x="89961" y="910453"/>
            <a:ext cx="1685108" cy="36392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52821" y="2957033"/>
            <a:ext cx="2737341" cy="1658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89933" l="35315" r="98252"/>
                    </a14:imgEffect>
                  </a14:imgLayer>
                </a14:imgProps>
              </a:ext>
            </a:extLst>
          </a:blip>
          <a:srcRect l="35243" b="9808"/>
          <a:stretch/>
        </p:blipFill>
        <p:spPr>
          <a:xfrm>
            <a:off x="11107271" y="3063556"/>
            <a:ext cx="1129105" cy="16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1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83281 -0.2351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4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5168 -0.2476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11927 -0.3164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38658 -0.2289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45782 -0.2310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1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8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67435 -0.4032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4" y="-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2" y="348873"/>
            <a:ext cx="979516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 – разработчики:</a:t>
            </a:r>
          </a:p>
          <a:p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г. Иркутска детского сада № 78: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Непомнящая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Александровна,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Лукина Александра Сергеевна,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Белова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Алёна Евгеньевна,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Иркутска детского сада № 84:</a:t>
            </a:r>
          </a:p>
          <a:p>
            <a:pPr>
              <a:lnSpc>
                <a:spcPct val="150000"/>
              </a:lnSpc>
            </a:pPr>
            <a:r>
              <a:rPr lang="ru-RU" sz="28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Грудцина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Жанна Геннадьевна,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– логопед</a:t>
            </a:r>
          </a:p>
        </p:txBody>
      </p:sp>
    </p:spTree>
    <p:extLst>
      <p:ext uri="{BB962C8B-B14F-4D97-AF65-F5344CB8AC3E}">
        <p14:creationId xmlns:p14="http://schemas.microsoft.com/office/powerpoint/2010/main" val="1853889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277</TotalTime>
  <Words>49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Corbel</vt:lpstr>
      <vt:lpstr>Базис</vt:lpstr>
      <vt:lpstr>игра «Что кому нужно?»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«»</dc:title>
  <dc:creator>PC Two</dc:creator>
  <cp:lastModifiedBy>79148709770</cp:lastModifiedBy>
  <cp:revision>25</cp:revision>
  <dcterms:created xsi:type="dcterms:W3CDTF">2021-03-18T05:47:34Z</dcterms:created>
  <dcterms:modified xsi:type="dcterms:W3CDTF">2021-03-24T23:51:36Z</dcterms:modified>
</cp:coreProperties>
</file>