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10EA3-3392-444E-A8BD-45007880B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F19A96-4FE0-4A52-B74F-73C4EDF17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616A3-0DCB-4C8F-88D5-1B8ABB7D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3B889-6F2B-41AB-8043-52C27BF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1BA68-C7D7-407A-BB79-C35D84D1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05224-B7A7-42B3-A549-1CAF74F9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FDD466-2227-4878-9268-8E62CD520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812F2-2D8B-40B8-B1A4-ABC6666F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5BBA31-7B73-4832-B16B-B1E02864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55688-ECD9-45E9-93AD-321D4419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2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A3E506-8AE0-46E1-B70B-826AA2F68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4577F4-D374-4A97-A4F8-600EB436F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B3C42-27FF-496F-8FB8-86162930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B4C43-1305-4174-9BC2-DB843E19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0F05E-F969-4F1A-BCB5-02006F7F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8CC3F-4C8C-4F1C-B6AC-63659AAD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99A08-1A68-4CBB-BBCA-3E36C1CB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5E1E0-C62F-4A46-B2E6-527C4A18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757B5C-29ED-4A55-AFEC-FA0BB6A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85396-F1A2-4762-AB4D-E72B2668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93A28-9A2A-4FF8-A1A7-ACC45BDA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0A0135-1F2A-442F-A004-1CCA32ED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3BBF0-3700-43C6-99F7-6A0F38AA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E53CA-C037-4CB0-A82D-31A41915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C9EF1-7D2E-430E-A7AB-0335F90C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0B867-9EF9-43D7-BC6D-1A42D78D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F9F42-9FD0-41C2-BE34-787DA9F03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A1464-A2E5-4FBE-B772-59ECB1742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6E975-8D3E-420A-B3C7-5E56F1DB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B2E29-5EFF-4714-B25E-6445EDEF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10899-6BED-4C1E-8F06-E00AD056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5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F7BBC-FA91-47A3-9759-2A1C8E36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74C7F5-33A1-43DF-BBAD-F7C62530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44CF6F-4C1D-4680-9485-75F5A279C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5E790D-06BF-4A52-80E0-4DB481C68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734118-D7AE-4FCF-963C-49412C6B5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E669E0-685C-40C3-AC7F-5C9E5142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D6E695-40CB-4052-8797-AD20076A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58F038-9A63-4290-9078-A925E488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6377C-A80E-4609-B793-89CA4ADE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2CE704-C00A-4874-A854-3CB48C4D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AFA3E4-FCF1-4D37-B092-6EA6EF0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477F04-22B3-443A-B85F-7E3BD7A6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85BA2-778B-4244-88F0-4AB94837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A111A5-5003-4E7A-BF09-B2DAFB6B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201A5-EE81-4209-9924-BA9B0ED7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35EB6-2231-48E5-A8D3-FE776BF2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67BE7-4CC5-4798-B575-36F3AA45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B8BA30-33CB-40DE-B698-E689C101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0C375-398F-4BCC-9047-E8427C54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478016-92C7-4F1B-B308-6D9B7C0F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D5AF73-874E-41C1-A98C-5EF76BD7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E73AE-1A8F-4320-82D5-BBD12DE0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B8C5DD-C4F0-4C49-9F1B-9E4C5EA03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B08DB-732C-4E29-8E2B-6B2E8B32F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40F4-F03A-4CBF-86F8-FEFA4410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79AA9-5730-44F4-BA68-33DA15AF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8B887-29B6-42C4-978F-36C90D3D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0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467F2-1536-4A5C-AACE-8033020E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C3A779-2C01-4AA3-986C-B4DDBE91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48068-630D-476A-88AE-A330FF4AA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7488-6058-430E-AB60-C1D2EAFA8F2F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72E70-37F3-4238-9150-085888319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0F88B-964B-474D-83F1-8AA9A0EB1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9D259FD-BFB5-4A49-99BA-30C4411E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6B5ABF-2C40-402E-8ADC-F8F4D4182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8794" y="1739804"/>
            <a:ext cx="2806061" cy="4611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6A9B1-1966-49DE-81A6-AB9B8AAAD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824" y="35002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+mn-lt"/>
              </a:rPr>
              <a:t>Интерактивная игра</a:t>
            </a:r>
            <a:br>
              <a:rPr lang="ru-RU" sz="4800" dirty="0">
                <a:solidFill>
                  <a:srgbClr val="0070C0"/>
                </a:solidFill>
                <a:latin typeface="+mn-lt"/>
              </a:rPr>
            </a:br>
            <a:r>
              <a:rPr lang="ru-RU" sz="6600" dirty="0">
                <a:solidFill>
                  <a:srgbClr val="0070C0"/>
                </a:solidFill>
                <a:latin typeface="+mn-lt"/>
              </a:rPr>
              <a:t>«Кто или что пропало?»</a:t>
            </a:r>
          </a:p>
        </p:txBody>
      </p:sp>
    </p:spTree>
    <p:extLst>
      <p:ext uri="{BB962C8B-B14F-4D97-AF65-F5344CB8AC3E}">
        <p14:creationId xmlns:p14="http://schemas.microsoft.com/office/powerpoint/2010/main" val="12097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19AF78-B6B9-46C6-ACDB-E31FCABF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635C0F-3F6B-4CFA-847F-5D2B02FC7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8794" y="1739804"/>
            <a:ext cx="2806061" cy="4611757"/>
          </a:xfrm>
          <a:prstGeom prst="rect">
            <a:avLst/>
          </a:prstGeom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7AE0F075-A582-4798-8293-7B37AB4D0BE8}"/>
              </a:ext>
            </a:extLst>
          </p:cNvPr>
          <p:cNvSpPr/>
          <p:nvPr/>
        </p:nvSpPr>
        <p:spPr>
          <a:xfrm>
            <a:off x="2513351" y="747846"/>
            <a:ext cx="5006715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Здравствуй, дорогой друг! Помоги мне выполнить задание!</a:t>
            </a:r>
          </a:p>
        </p:txBody>
      </p:sp>
      <p:sp>
        <p:nvSpPr>
          <p:cNvPr id="5" name="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27F75E7E-0113-4C24-A397-6F66A166C83E}"/>
              </a:ext>
            </a:extLst>
          </p:cNvPr>
          <p:cNvSpPr/>
          <p:nvPr/>
        </p:nvSpPr>
        <p:spPr>
          <a:xfrm>
            <a:off x="569626" y="5366479"/>
            <a:ext cx="500671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2970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735495" y="153725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3187148" y="153725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638801" y="153725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1019" y="1325525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762825" y="380368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3187149" y="3810000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613148" y="3810000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27" y="3972753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67" y="1656313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55" y="4075157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7" y="39227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18" y="1794565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5" y="1988574"/>
            <a:ext cx="1749704" cy="1085182"/>
          </a:xfrm>
          <a:prstGeom prst="rect">
            <a:avLst/>
          </a:prstGeom>
        </p:spPr>
      </p:pic>
      <p:sp>
        <p:nvSpPr>
          <p:cNvPr id="29" name="Стрелка: вправо 28">
            <a:hlinkClick r:id="rId9" action="ppaction://hlinksldjump"/>
            <a:extLst>
              <a:ext uri="{FF2B5EF4-FFF2-40B4-BE49-F238E27FC236}">
                <a16:creationId xmlns:a16="http://schemas.microsoft.com/office/drawing/2014/main" id="{2CF7F3CA-D822-47D4-91B5-D88A5C864D45}"/>
              </a:ext>
            </a:extLst>
          </p:cNvPr>
          <p:cNvSpPr/>
          <p:nvPr/>
        </p:nvSpPr>
        <p:spPr>
          <a:xfrm>
            <a:off x="10928672" y="5937282"/>
            <a:ext cx="978408" cy="768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9636D6FE-119D-44E0-BA4A-2E4DDC397728}"/>
              </a:ext>
            </a:extLst>
          </p:cNvPr>
          <p:cNvSpPr/>
          <p:nvPr/>
        </p:nvSpPr>
        <p:spPr>
          <a:xfrm flipH="1">
            <a:off x="5595696" y="87124"/>
            <a:ext cx="5693844" cy="194609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Посмотри внимательно на картинки в рамке и постарайся их запомнить. Затем нажми на синюю стрелку в нижнем правом углу и найди недостающие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225721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467668" y="264735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2907153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330316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467668" y="2651391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2886733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330316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93" y="2804476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2" y="377478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1" y="2846659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1" y="27702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23" y="515730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" y="716057"/>
            <a:ext cx="1749704" cy="10851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B37DE-D0A7-4D3A-8C45-A579FC897BE8}"/>
              </a:ext>
            </a:extLst>
          </p:cNvPr>
          <p:cNvSpPr/>
          <p:nvPr/>
        </p:nvSpPr>
        <p:spPr>
          <a:xfrm>
            <a:off x="139643" y="5345417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FD9B77-0085-4F06-BFAF-4FFE18973299}"/>
              </a:ext>
            </a:extLst>
          </p:cNvPr>
          <p:cNvSpPr/>
          <p:nvPr/>
        </p:nvSpPr>
        <p:spPr>
          <a:xfrm>
            <a:off x="1330208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1C5FCB-91E0-4901-999A-DFB683504465}"/>
              </a:ext>
            </a:extLst>
          </p:cNvPr>
          <p:cNvSpPr/>
          <p:nvPr/>
        </p:nvSpPr>
        <p:spPr>
          <a:xfrm>
            <a:off x="2546466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696E71-7663-4862-AA2A-AD5AAD6F27AF}"/>
              </a:ext>
            </a:extLst>
          </p:cNvPr>
          <p:cNvSpPr/>
          <p:nvPr/>
        </p:nvSpPr>
        <p:spPr>
          <a:xfrm>
            <a:off x="3798514" y="5352694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614C81A-7F1F-4E36-B388-8887254DACFF}"/>
              </a:ext>
            </a:extLst>
          </p:cNvPr>
          <p:cNvSpPr/>
          <p:nvPr/>
        </p:nvSpPr>
        <p:spPr>
          <a:xfrm>
            <a:off x="5040513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11B413-1806-49ED-87A7-042DC2490FE6}"/>
              </a:ext>
            </a:extLst>
          </p:cNvPr>
          <p:cNvSpPr/>
          <p:nvPr/>
        </p:nvSpPr>
        <p:spPr>
          <a:xfrm>
            <a:off x="6278038" y="5339570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451D40-5F4E-431A-BD80-5B5B5EF6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63" y="5592279"/>
            <a:ext cx="967262" cy="5999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250E4F-AAE7-42B9-A76B-75AF56600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1" y="5398376"/>
            <a:ext cx="780680" cy="8892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55682D-0D16-4390-A4C6-E9723ACE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1" y="5355007"/>
            <a:ext cx="733913" cy="9614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184821-7E67-4305-89C7-7AA12BD95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8" y="5398376"/>
            <a:ext cx="715833" cy="9877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D824E2-3888-4C70-AB87-CDF3C50B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4" y="5450453"/>
            <a:ext cx="660507" cy="7705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789721-27BA-44C5-8C9A-BACA17E6E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9" y="5460461"/>
            <a:ext cx="573435" cy="791886"/>
          </a:xfrm>
          <a:prstGeom prst="rect">
            <a:avLst/>
          </a:prstGeom>
        </p:spPr>
      </p:pic>
      <p:sp>
        <p:nvSpPr>
          <p:cNvPr id="33" name="Стрелка: вправо 32">
            <a:hlinkClick r:id="rId9" action="ppaction://hlinksldjump"/>
            <a:extLst>
              <a:ext uri="{FF2B5EF4-FFF2-40B4-BE49-F238E27FC236}">
                <a16:creationId xmlns:a16="http://schemas.microsoft.com/office/drawing/2014/main" id="{6AF1CA8A-6BFD-422B-9942-16DFBF4B7DAC}"/>
              </a:ext>
            </a:extLst>
          </p:cNvPr>
          <p:cNvSpPr/>
          <p:nvPr/>
        </p:nvSpPr>
        <p:spPr>
          <a:xfrm>
            <a:off x="10928672" y="5937282"/>
            <a:ext cx="978408" cy="768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467668" y="264735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2907153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330316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467668" y="2651391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2886733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330316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93" y="2804476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2" y="377478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1" y="2846659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1" y="27702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23" y="515730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" y="716057"/>
            <a:ext cx="1749704" cy="10851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B37DE-D0A7-4D3A-8C45-A579FC897BE8}"/>
              </a:ext>
            </a:extLst>
          </p:cNvPr>
          <p:cNvSpPr/>
          <p:nvPr/>
        </p:nvSpPr>
        <p:spPr>
          <a:xfrm>
            <a:off x="139643" y="5345417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FD9B77-0085-4F06-BFAF-4FFE18973299}"/>
              </a:ext>
            </a:extLst>
          </p:cNvPr>
          <p:cNvSpPr/>
          <p:nvPr/>
        </p:nvSpPr>
        <p:spPr>
          <a:xfrm>
            <a:off x="1330208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1C5FCB-91E0-4901-999A-DFB683504465}"/>
              </a:ext>
            </a:extLst>
          </p:cNvPr>
          <p:cNvSpPr/>
          <p:nvPr/>
        </p:nvSpPr>
        <p:spPr>
          <a:xfrm>
            <a:off x="2546466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696E71-7663-4862-AA2A-AD5AAD6F27AF}"/>
              </a:ext>
            </a:extLst>
          </p:cNvPr>
          <p:cNvSpPr/>
          <p:nvPr/>
        </p:nvSpPr>
        <p:spPr>
          <a:xfrm>
            <a:off x="3798514" y="5352694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614C81A-7F1F-4E36-B388-8887254DACFF}"/>
              </a:ext>
            </a:extLst>
          </p:cNvPr>
          <p:cNvSpPr/>
          <p:nvPr/>
        </p:nvSpPr>
        <p:spPr>
          <a:xfrm>
            <a:off x="5040513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11B413-1806-49ED-87A7-042DC2490FE6}"/>
              </a:ext>
            </a:extLst>
          </p:cNvPr>
          <p:cNvSpPr/>
          <p:nvPr/>
        </p:nvSpPr>
        <p:spPr>
          <a:xfrm>
            <a:off x="6278038" y="5339570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451D40-5F4E-431A-BD80-5B5B5EF6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63" y="5592279"/>
            <a:ext cx="967262" cy="5999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250E4F-AAE7-42B9-A76B-75AF56600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1" y="5398376"/>
            <a:ext cx="780680" cy="8892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55682D-0D16-4390-A4C6-E9723ACE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1" y="5355007"/>
            <a:ext cx="733913" cy="9614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184821-7E67-4305-89C7-7AA12BD95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8" y="5398376"/>
            <a:ext cx="715833" cy="9877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D824E2-3888-4C70-AB87-CDF3C50B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4" y="5450453"/>
            <a:ext cx="660507" cy="7705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789721-27BA-44C5-8C9A-BACA17E6E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9" y="5460461"/>
            <a:ext cx="573435" cy="791886"/>
          </a:xfrm>
          <a:prstGeom prst="rect">
            <a:avLst/>
          </a:prstGeom>
        </p:spPr>
      </p:pic>
      <p:pic>
        <p:nvPicPr>
          <p:cNvPr id="6" name="Рисунок 5">
            <a:hlinkClick r:id="rId9" action="ppaction://hlinksldjump"/>
            <a:extLst>
              <a:ext uri="{FF2B5EF4-FFF2-40B4-BE49-F238E27FC236}">
                <a16:creationId xmlns:a16="http://schemas.microsoft.com/office/drawing/2014/main" id="{3F8B86DC-AEE2-45B5-9366-3A5DD7E0F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8623" y="5914119"/>
            <a:ext cx="9937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467668" y="264735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2907153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330316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467668" y="2651391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2886733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330316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93" y="2804476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2" y="377478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1" y="2846659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1" y="27702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23" y="515730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" y="716057"/>
            <a:ext cx="1749704" cy="10851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B37DE-D0A7-4D3A-8C45-A579FC897BE8}"/>
              </a:ext>
            </a:extLst>
          </p:cNvPr>
          <p:cNvSpPr/>
          <p:nvPr/>
        </p:nvSpPr>
        <p:spPr>
          <a:xfrm>
            <a:off x="139643" y="5345417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FD9B77-0085-4F06-BFAF-4FFE18973299}"/>
              </a:ext>
            </a:extLst>
          </p:cNvPr>
          <p:cNvSpPr/>
          <p:nvPr/>
        </p:nvSpPr>
        <p:spPr>
          <a:xfrm>
            <a:off x="1330208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1C5FCB-91E0-4901-999A-DFB683504465}"/>
              </a:ext>
            </a:extLst>
          </p:cNvPr>
          <p:cNvSpPr/>
          <p:nvPr/>
        </p:nvSpPr>
        <p:spPr>
          <a:xfrm>
            <a:off x="2546466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696E71-7663-4862-AA2A-AD5AAD6F27AF}"/>
              </a:ext>
            </a:extLst>
          </p:cNvPr>
          <p:cNvSpPr/>
          <p:nvPr/>
        </p:nvSpPr>
        <p:spPr>
          <a:xfrm>
            <a:off x="3798514" y="5352694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614C81A-7F1F-4E36-B388-8887254DACFF}"/>
              </a:ext>
            </a:extLst>
          </p:cNvPr>
          <p:cNvSpPr/>
          <p:nvPr/>
        </p:nvSpPr>
        <p:spPr>
          <a:xfrm>
            <a:off x="5040513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11B413-1806-49ED-87A7-042DC2490FE6}"/>
              </a:ext>
            </a:extLst>
          </p:cNvPr>
          <p:cNvSpPr/>
          <p:nvPr/>
        </p:nvSpPr>
        <p:spPr>
          <a:xfrm>
            <a:off x="6278038" y="5339570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451D40-5F4E-431A-BD80-5B5B5EF6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63" y="5592279"/>
            <a:ext cx="967262" cy="5999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250E4F-AAE7-42B9-A76B-75AF56600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1" y="5398376"/>
            <a:ext cx="780680" cy="8892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55682D-0D16-4390-A4C6-E9723ACE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1" y="5355007"/>
            <a:ext cx="733913" cy="9614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184821-7E67-4305-89C7-7AA12BD95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8" y="5398376"/>
            <a:ext cx="715833" cy="9877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D824E2-3888-4C70-AB87-CDF3C50B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4" y="5450453"/>
            <a:ext cx="660507" cy="7705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789721-27BA-44C5-8C9A-BACA17E6E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9" y="5460461"/>
            <a:ext cx="573435" cy="791886"/>
          </a:xfrm>
          <a:prstGeom prst="rect">
            <a:avLst/>
          </a:prstGeom>
        </p:spPr>
      </p:pic>
      <p:sp>
        <p:nvSpPr>
          <p:cNvPr id="33" name="Стрелка: вправо 32">
            <a:hlinkClick r:id="rId9" action="ppaction://hlinksldjump"/>
            <a:extLst>
              <a:ext uri="{FF2B5EF4-FFF2-40B4-BE49-F238E27FC236}">
                <a16:creationId xmlns:a16="http://schemas.microsoft.com/office/drawing/2014/main" id="{493F199B-B2B5-4486-A8C6-782518CB061A}"/>
              </a:ext>
            </a:extLst>
          </p:cNvPr>
          <p:cNvSpPr/>
          <p:nvPr/>
        </p:nvSpPr>
        <p:spPr>
          <a:xfrm>
            <a:off x="10928672" y="5937282"/>
            <a:ext cx="978408" cy="768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D596BF-A126-48DE-AE7B-76876D48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54C6D-7537-431F-87CE-93F70E06A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3D784339-0C7B-4744-9373-1EF062B9C347}"/>
              </a:ext>
            </a:extLst>
          </p:cNvPr>
          <p:cNvSpPr/>
          <p:nvPr/>
        </p:nvSpPr>
        <p:spPr>
          <a:xfrm>
            <a:off x="2368446" y="231753"/>
            <a:ext cx="4177259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Ты отлично справился с заданием! Спасибо тебе!</a:t>
            </a:r>
          </a:p>
        </p:txBody>
      </p:sp>
      <p:sp>
        <p:nvSpPr>
          <p:cNvPr id="5" name="Прямоугольник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BE276C4-360F-4DCA-82DE-3232F15E370D}"/>
              </a:ext>
            </a:extLst>
          </p:cNvPr>
          <p:cNvSpPr/>
          <p:nvPr/>
        </p:nvSpPr>
        <p:spPr>
          <a:xfrm>
            <a:off x="1473908" y="5726243"/>
            <a:ext cx="551150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4011622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57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«Кто или что пропало?»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«Запомни и повтори»</dc:title>
  <dc:creator>User</dc:creator>
  <cp:lastModifiedBy>PC Two</cp:lastModifiedBy>
  <cp:revision>8</cp:revision>
  <dcterms:created xsi:type="dcterms:W3CDTF">2020-12-10T14:02:56Z</dcterms:created>
  <dcterms:modified xsi:type="dcterms:W3CDTF">2022-04-17T10:30:16Z</dcterms:modified>
</cp:coreProperties>
</file>