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2B9F7-E537-4D67-8DB3-D8D044FA8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466673-19AD-4869-8173-36F84937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962AA-2FD2-4C25-BD0F-9D0AEC64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8BB2E-E098-4872-8104-D196D31B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754FDD-87F6-4058-BF05-0CBE83E9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9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DD22D-AEF1-4575-961F-1E80C16F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766159-6A7E-4F8E-8BF8-D7A0914B0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D8CF8-9D46-4082-A0AD-33C08188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21067C-B1AC-4E93-ADD0-9B2929D9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C1E5F-66D5-45C3-A824-0B3C5AE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7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B93DD2-019B-4249-83A5-93671C3C6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132150-F46C-4D3D-ADC6-03F8B6B17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C1657-678B-4BC1-AE13-C625C1C7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9475A-1F9F-4D5E-8C52-BB3D9F49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EDB3A-2506-4CDF-9B89-9E02BB7F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2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C9A5B-044D-4F06-9CE4-899E1F98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FB3DA-96A0-4F45-8F3D-91C5914F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55C99-DE96-4652-8FB9-116C8883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2E327-2225-4A15-B660-46D496F1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C7BB1-14E2-4AA6-A26F-0678F6CD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7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FF2A0-DA48-4781-8752-D87E8C65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B3CBF5-7873-407C-99FA-94AFB50B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51A6B-E924-426F-B052-203AB9BE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C34B6-30B3-430A-9D0F-2A381EA3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3C374-2924-499A-BC2C-8AEF4F93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9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8DD77-C078-4A33-9305-5E063737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D0AC-F1C7-407E-983C-146D3F487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2C8A42-5BB4-4357-A88E-F9A31524D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41B8F-F354-406F-8EA1-A57F447E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2A21B-B816-4FC7-8EB7-E1BAAB74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4EE4D-88D6-44D3-83BD-EDE436B5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6906-D1DB-4A35-81B4-AB8E1735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DAD492-CD86-4CED-9CB0-CF561093B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7E7A96-CB66-420F-A99D-BBEC0058F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35C308-4124-481E-9DC5-4ADCC2235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23A985-92C4-4BF4-A0AB-2A02976D6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D5C598-2B1F-489A-8278-3AD5773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22AF9E-04D8-46DC-9F3A-A9E55BDA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68E72C-D749-4047-8142-F556B863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8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8C0A6-A572-4FF7-AE71-36F494EA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8C5EBF-6674-4460-8F3F-E121D45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49B307-9481-4648-B2E9-531AEDEA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405621-3ED6-4870-B2E3-141E1D89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E55860-EA6A-450F-AEDA-213C2353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77BEAE-4BCE-48C8-9C0F-7E6097E0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8968A2-795D-49AF-9928-99D15EA9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3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9ED51-E4A4-4782-9AB0-C4CBD113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FAA5DE-9D87-47C6-B1D4-7F11ED28A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9E9843-C89C-4B63-A526-110344D46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D7947-9E8F-4631-B970-F335ED34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EA4B5B-17D9-4B79-808E-6DC45FA2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C91A43-A0BC-4E44-B412-755109CA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9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3EF95-E21B-462C-BC89-46734CD2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18CB68-84FA-4348-97A6-222D0C2D5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5EFE05-F5D3-43CD-9536-E54049230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F6A74D-DE6E-4174-9549-6B1BFC0C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5CECDD-F381-4685-9F66-5FF98FD9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B95FE-E494-4B18-BE26-D9F216E6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4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6D3C6-338A-4320-BF03-A7461152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F809ED-6A2D-409B-9FBD-EC796934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65BCE-CAE9-41BB-BB38-598980331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D8FA-A814-4024-AA17-1772C18E84D9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39C48-CFDC-4A74-8A79-EACA70E6E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D0A69A-FDB1-469B-9B0D-6DA8FCF80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CBD1-9844-4561-B77D-31DC63B39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0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99A8443-10C3-4C2C-8390-CB92BCB8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12"/>
            <a:ext cx="12192000" cy="6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E6C5FDD-F3AA-41A8-B1F0-D499BF24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82" y="3790641"/>
            <a:ext cx="1615738" cy="21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ED48201-C676-480F-AE98-3B29C7AB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3" y="5026861"/>
            <a:ext cx="1060282" cy="9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93CEB5C-A10C-4D3B-87E3-012034B4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06" y="4344519"/>
            <a:ext cx="1264545" cy="14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E21128B-4F38-4569-89F1-7EAB72EA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58917" y="4178631"/>
            <a:ext cx="1178217" cy="16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B90888D4-DD58-4A8A-964E-B087590E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90" y="1852732"/>
            <a:ext cx="2805668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82563E78-CC2E-4EB3-9112-C4D0294A4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t="26912" r="15101" b="24494"/>
          <a:stretch/>
        </p:blipFill>
        <p:spPr bwMode="auto">
          <a:xfrm>
            <a:off x="4916370" y="3296322"/>
            <a:ext cx="653046" cy="49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637CD002-6B9E-4185-A99B-B9B13F18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9927" y="5521675"/>
            <a:ext cx="1355481" cy="5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100418C-E063-4B0D-84D4-48AB903036FD}"/>
              </a:ext>
            </a:extLst>
          </p:cNvPr>
          <p:cNvSpPr/>
          <p:nvPr/>
        </p:nvSpPr>
        <p:spPr>
          <a:xfrm>
            <a:off x="2650435" y="635212"/>
            <a:ext cx="6573078" cy="19972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83C45-F4F5-4A21-A341-F205D625D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793"/>
            <a:ext cx="9144000" cy="2203555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  <a:latin typeface="+mn-lt"/>
              </a:rPr>
              <a:t>Интерактивная игра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sz="7200" dirty="0">
                <a:solidFill>
                  <a:srgbClr val="002060"/>
                </a:solidFill>
                <a:latin typeface="+mn-lt"/>
              </a:rPr>
              <a:t>«Кто пропал?»</a:t>
            </a:r>
          </a:p>
        </p:txBody>
      </p:sp>
    </p:spTree>
    <p:extLst>
      <p:ext uri="{BB962C8B-B14F-4D97-AF65-F5344CB8AC3E}">
        <p14:creationId xmlns:p14="http://schemas.microsoft.com/office/powerpoint/2010/main" val="403592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9366AE-559B-41A4-9CC2-9DABB99F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672"/>
            <a:ext cx="12200196" cy="4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21E567-4ABB-4BBC-942D-8E105194F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99" y="962118"/>
            <a:ext cx="2829402" cy="45120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DD5F0-49DA-412B-89B5-BA6B66E01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743015"/>
            <a:ext cx="7915402" cy="2834886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26261A7-5444-4ACE-B023-4664816EA303}"/>
              </a:ext>
            </a:extLst>
          </p:cNvPr>
          <p:cNvSpPr/>
          <p:nvPr/>
        </p:nvSpPr>
        <p:spPr>
          <a:xfrm>
            <a:off x="6625654" y="5293095"/>
            <a:ext cx="469192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38077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01E781A9-2932-4960-8AE2-1D6F3B5A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672"/>
            <a:ext cx="12200196" cy="4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882AAB-E5DD-45C8-9D24-F50AE4D1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1" y="1697635"/>
            <a:ext cx="2829402" cy="4512039"/>
          </a:xfrm>
          <a:prstGeom prst="rect">
            <a:avLst/>
          </a:prstGeom>
        </p:spPr>
      </p:pic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id="{460058AF-05D2-4C45-9946-BB1C1EC1DCD6}"/>
              </a:ext>
            </a:extLst>
          </p:cNvPr>
          <p:cNvSpPr/>
          <p:nvPr/>
        </p:nvSpPr>
        <p:spPr>
          <a:xfrm>
            <a:off x="5396458" y="341024"/>
            <a:ext cx="5936105" cy="3612630"/>
          </a:xfrm>
          <a:prstGeom prst="wedgeRoundRectCallout">
            <a:avLst>
              <a:gd name="adj1" fmla="val -80987"/>
              <a:gd name="adj2" fmla="val -13256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Здравствуй, дорогой друг! Помоги мне найти пропавших друзей!</a:t>
            </a:r>
          </a:p>
        </p:txBody>
      </p:sp>
      <p:sp>
        <p:nvSpPr>
          <p:cNvPr id="16" name="Прямоугольник 15">
            <a:hlinkClick r:id="rId4" action="ppaction://hlinksldjump"/>
            <a:extLst>
              <a:ext uri="{FF2B5EF4-FFF2-40B4-BE49-F238E27FC236}">
                <a16:creationId xmlns:a16="http://schemas.microsoft.com/office/drawing/2014/main" id="{81A01C9D-659B-4536-A287-E680D1A612D9}"/>
              </a:ext>
            </a:extLst>
          </p:cNvPr>
          <p:cNvSpPr/>
          <p:nvPr/>
        </p:nvSpPr>
        <p:spPr>
          <a:xfrm>
            <a:off x="5804124" y="5636302"/>
            <a:ext cx="5273607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90125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1C8836-C255-4FA2-AC11-6BD0F2719672}"/>
              </a:ext>
            </a:extLst>
          </p:cNvPr>
          <p:cNvGrpSpPr/>
          <p:nvPr/>
        </p:nvGrpSpPr>
        <p:grpSpPr>
          <a:xfrm>
            <a:off x="1411356" y="-15012"/>
            <a:ext cx="9369287" cy="6858000"/>
            <a:chOff x="0" y="0"/>
            <a:chExt cx="9369287" cy="685800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3C755140-A50E-43B4-88F8-3B82F1BBA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692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6D23234-5782-4288-9D7D-8B09EEEA1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98" y="3805653"/>
              <a:ext cx="1404212" cy="218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78E980-E9D5-4C7A-AF67-38D5E111F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175" y="5438472"/>
              <a:ext cx="921474" cy="90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04F4EB7A-32FD-4AFC-9B15-9C3B78666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617" y="4348435"/>
              <a:ext cx="1098996" cy="1447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BCB6065-43CD-424B-9590-7E4AA4C32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91824" y="4829233"/>
              <a:ext cx="1023970" cy="165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40381B-1500-458A-9D09-0BFA73346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088" y="1867744"/>
              <a:ext cx="2438362" cy="373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6D7F1298-24C5-4C86-AF72-E8BC5764B6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6" t="26912" r="15101" b="24494"/>
            <a:stretch/>
          </p:blipFill>
          <p:spPr bwMode="auto">
            <a:xfrm>
              <a:off x="3046152" y="3311334"/>
              <a:ext cx="567552" cy="494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7982286B-136B-4352-B8D2-6DC72E71D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53339" y="5782243"/>
              <a:ext cx="1178027" cy="544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CD46ACF1-CF40-40C7-8B01-10AFB820C8B9}"/>
              </a:ext>
            </a:extLst>
          </p:cNvPr>
          <p:cNvSpPr/>
          <p:nvPr/>
        </p:nvSpPr>
        <p:spPr>
          <a:xfrm>
            <a:off x="6353708" y="71275"/>
            <a:ext cx="5582135" cy="2803182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Запомни всех героев на картинке. На каждой следующей картинке тебе необходимо будет найти, кто пропал. Чтобы перейти к следующей картинке нажми на стрелку в нижнем право углу. Удачи тебе!</a:t>
            </a:r>
          </a:p>
        </p:txBody>
      </p:sp>
    </p:spTree>
    <p:extLst>
      <p:ext uri="{BB962C8B-B14F-4D97-AF65-F5344CB8AC3E}">
        <p14:creationId xmlns:p14="http://schemas.microsoft.com/office/powerpoint/2010/main" val="207263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1038185" y="5962549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0984369" y="5966262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1038185" y="5962549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1038185" y="5962549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1038185" y="5962549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755140-A50E-43B4-88F8-3B82F1BB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6" y="-15012"/>
            <a:ext cx="93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381B-1500-458A-9D09-0BFA7334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4" y="1852732"/>
            <a:ext cx="2438362" cy="37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89BA4-9369-462C-9238-7AA4B373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25" y="4399980"/>
            <a:ext cx="1105053" cy="1866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47FA6-AEC9-4194-B5A7-32559D81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93" y="5698119"/>
            <a:ext cx="1434897" cy="662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8E623-F999-44B4-AF0E-FEF7D9EF0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4" y="5571845"/>
            <a:ext cx="932756" cy="9154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0A70F0-E32F-4AD8-B64D-42AB9C453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3554030"/>
            <a:ext cx="1617304" cy="2514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90D53-86DC-410B-A5D9-8858B422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5" y="3306346"/>
            <a:ext cx="562053" cy="4953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E2D121-3FC2-4767-8428-F0AAAFD8F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4158610"/>
            <a:ext cx="1105054" cy="14384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B701E0-206F-496B-A929-127670B68ED3}"/>
              </a:ext>
            </a:extLst>
          </p:cNvPr>
          <p:cNvSpPr/>
          <p:nvPr/>
        </p:nvSpPr>
        <p:spPr>
          <a:xfrm>
            <a:off x="92765" y="434044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22F8AB-9435-427D-BE17-7C8E1D7F30CF}"/>
              </a:ext>
            </a:extLst>
          </p:cNvPr>
          <p:cNvSpPr/>
          <p:nvPr/>
        </p:nvSpPr>
        <p:spPr>
          <a:xfrm>
            <a:off x="92765" y="2014332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8E2332-CB1A-42C9-961D-20401294AA50}"/>
              </a:ext>
            </a:extLst>
          </p:cNvPr>
          <p:cNvSpPr/>
          <p:nvPr/>
        </p:nvSpPr>
        <p:spPr>
          <a:xfrm>
            <a:off x="92765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C5921-BB20-4622-A646-89FC05846F75}"/>
              </a:ext>
            </a:extLst>
          </p:cNvPr>
          <p:cNvSpPr/>
          <p:nvPr/>
        </p:nvSpPr>
        <p:spPr>
          <a:xfrm>
            <a:off x="10900456" y="4367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FFD9EB-423E-4242-8965-F87B5A3FC9E0}"/>
              </a:ext>
            </a:extLst>
          </p:cNvPr>
          <p:cNvSpPr/>
          <p:nvPr/>
        </p:nvSpPr>
        <p:spPr>
          <a:xfrm>
            <a:off x="10900456" y="2014331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19B4A5-CCB8-4FBC-9F33-562C4F06BBD2}"/>
              </a:ext>
            </a:extLst>
          </p:cNvPr>
          <p:cNvSpPr/>
          <p:nvPr/>
        </p:nvSpPr>
        <p:spPr>
          <a:xfrm>
            <a:off x="10900456" y="3625096"/>
            <a:ext cx="1139687" cy="118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hlinkClick r:id="rId10" action="ppaction://hlinksldjump"/>
            <a:extLst>
              <a:ext uri="{FF2B5EF4-FFF2-40B4-BE49-F238E27FC236}">
                <a16:creationId xmlns:a16="http://schemas.microsoft.com/office/drawing/2014/main" id="{8A21DEFC-73FD-4A80-A888-76833D6AC376}"/>
              </a:ext>
            </a:extLst>
          </p:cNvPr>
          <p:cNvSpPr/>
          <p:nvPr/>
        </p:nvSpPr>
        <p:spPr>
          <a:xfrm>
            <a:off x="11038185" y="5962549"/>
            <a:ext cx="978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E773655-45A8-43F2-8CE7-F712659F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5" y="480186"/>
            <a:ext cx="713653" cy="11094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75C92-2776-478C-8D77-364D002F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2149660"/>
            <a:ext cx="932756" cy="9154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DAF278-550A-446F-9A6A-FF2975449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" y="3697428"/>
            <a:ext cx="804202" cy="10468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70D1DC-5726-4D62-BD92-D4340044A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534" y="492815"/>
            <a:ext cx="625784" cy="1057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DF115A-AFC5-482A-BF92-49A4E0781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5" y="2161253"/>
            <a:ext cx="1025483" cy="9038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0EFD1E-4728-4C3B-BE72-D985FA8BF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4369" y="4012387"/>
            <a:ext cx="1010402" cy="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56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Интерактивная игра  «Кто пропал?»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 Two</cp:lastModifiedBy>
  <cp:revision>13</cp:revision>
  <dcterms:created xsi:type="dcterms:W3CDTF">2020-12-10T12:25:24Z</dcterms:created>
  <dcterms:modified xsi:type="dcterms:W3CDTF">2022-04-17T10:32:30Z</dcterms:modified>
</cp:coreProperties>
</file>