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1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03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35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364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6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03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3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4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7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B80D-B9E5-48E0-BF29-D94B187F4A4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7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3B80D-B9E5-48E0-BF29-D94B187F4A45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EBE86-FCC4-4CD7-9BE1-2C36093FD9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7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8.png"/><Relationship Id="rId7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38.pn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2/1580568958_41-p-krasivie-detskie-foni-v-sadik-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«Найди пару»</a:t>
            </a:r>
          </a:p>
        </p:txBody>
      </p:sp>
    </p:spTree>
    <p:extLst>
      <p:ext uri="{BB962C8B-B14F-4D97-AF65-F5344CB8AC3E}">
        <p14:creationId xmlns:p14="http://schemas.microsoft.com/office/powerpoint/2010/main" val="330344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9665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1097" b="7146"/>
          <a:stretch/>
        </p:blipFill>
        <p:spPr>
          <a:xfrm>
            <a:off x="1446555" y="2279468"/>
            <a:ext cx="2194264" cy="22990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43128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780" y="2788484"/>
            <a:ext cx="1463167" cy="1152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266" t="15480" r="13731" b="4977"/>
          <a:stretch/>
        </p:blipFill>
        <p:spPr>
          <a:xfrm>
            <a:off x="8328490" y="2478458"/>
            <a:ext cx="2370090" cy="1845347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48502" y="3135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78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53855" y="38636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227" y="732702"/>
            <a:ext cx="2665896" cy="1777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296" y="833839"/>
            <a:ext cx="1463167" cy="115224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57275" y="32158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429" y="495168"/>
            <a:ext cx="2252331" cy="22523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53608" y="3412901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22635" y="3412901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429" y="3691787"/>
            <a:ext cx="1965866" cy="190245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483390" y="3412901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4123" y="3722575"/>
            <a:ext cx="1871663" cy="1871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/>
          <a:srcRect t="16235" b="9489"/>
          <a:stretch/>
        </p:blipFill>
        <p:spPr>
          <a:xfrm>
            <a:off x="7872673" y="3749040"/>
            <a:ext cx="2183707" cy="19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9665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366" y="2564240"/>
            <a:ext cx="2404424" cy="1602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6" y="2849830"/>
            <a:ext cx="1463167" cy="11583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35803" y="211282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0016" y="2376006"/>
            <a:ext cx="2259894" cy="2182931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29109" y="30044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83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72063" y="19828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789" y="415446"/>
            <a:ext cx="2165188" cy="21651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413" y="915822"/>
            <a:ext cx="1463167" cy="116443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13131" y="25929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321" y="415446"/>
            <a:ext cx="2080259" cy="20802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3657" y="332167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53306" y="336222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9155" y="3510846"/>
            <a:ext cx="2221166" cy="222116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703795" y="338781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031" y="3390400"/>
            <a:ext cx="2289891" cy="2289891"/>
          </a:xfrm>
          <a:prstGeom prst="rect">
            <a:avLst/>
          </a:prstGeom>
        </p:spPr>
      </p:pic>
      <p:pic>
        <p:nvPicPr>
          <p:cNvPr id="2050" name="Picture 2" descr="https://im0-tub-ru.yandex.net/i?id=3eb8f6f0618059ee4a81d69156648c4b-l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685" y="3600524"/>
            <a:ext cx="1741789" cy="204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09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09842" y="196167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179" y="2261038"/>
            <a:ext cx="1995965" cy="2000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6" y="2846781"/>
            <a:ext cx="1463167" cy="11644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47517" y="195367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762" y="2063350"/>
            <a:ext cx="2396150" cy="2396150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907485" y="2220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565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62320" y="27648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866" y="553796"/>
            <a:ext cx="2382501" cy="18421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565" y="796814"/>
            <a:ext cx="1463167" cy="11644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61029" y="19579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61663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194" y="403711"/>
            <a:ext cx="2142309" cy="21423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96960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164" y="3462537"/>
            <a:ext cx="2301349" cy="230134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065047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0031" y="3895025"/>
            <a:ext cx="2164671" cy="1417907"/>
          </a:xfrm>
          <a:prstGeom prst="rect">
            <a:avLst/>
          </a:prstGeom>
        </p:spPr>
      </p:pic>
      <p:pic>
        <p:nvPicPr>
          <p:cNvPr id="4098" name="Picture 2" descr="https://static.onlinetrade.ru/img/items/b/gazovaya_plita_king_flama_rg_24019_w_649272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50" y="3561445"/>
            <a:ext cx="2103532" cy="21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3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80121" y="192790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03" y="2194794"/>
            <a:ext cx="2395223" cy="18537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705890" y="192790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689" y="2645442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883" y="2103523"/>
            <a:ext cx="2242653" cy="2248273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933612" y="2090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60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88366" y="38119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596" y="688389"/>
            <a:ext cx="2478180" cy="18586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779" y="1035489"/>
            <a:ext cx="1463167" cy="11644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327619" y="34402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238" y="543817"/>
            <a:ext cx="2199926" cy="21999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92598" y="356547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505" y="4081106"/>
            <a:ext cx="2383714" cy="156823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243204" y="356547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8019" y="356547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7177" y="3925471"/>
            <a:ext cx="2126104" cy="17238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319" y="3831705"/>
            <a:ext cx="2328862" cy="206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8673" y="1870245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12" y="2153395"/>
            <a:ext cx="2712561" cy="20332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89035" y="195541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16" y="2846781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154" y="2536667"/>
            <a:ext cx="2512402" cy="1649936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46749" y="365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42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93398" y="32397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490" y="514082"/>
            <a:ext cx="2019434" cy="20194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907" y="1041514"/>
            <a:ext cx="1463167" cy="116443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182943" y="35082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678" y="581039"/>
            <a:ext cx="1952477" cy="19524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319752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2668" y="3458808"/>
            <a:ext cx="2308807" cy="230880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68958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61663" y="3313458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992" y="3501980"/>
            <a:ext cx="2173981" cy="2173981"/>
          </a:xfrm>
          <a:prstGeom prst="rect">
            <a:avLst/>
          </a:prstGeom>
        </p:spPr>
      </p:pic>
      <p:pic>
        <p:nvPicPr>
          <p:cNvPr id="5122" name="Picture 2" descr="https://aurora-market.ru/wa-data/public/shop/products/07/04/407/images/871/871.750x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90" y="3451185"/>
            <a:ext cx="2224776" cy="222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58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222837" y="497542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5212080" y="352695"/>
            <a:ext cx="6701246" cy="4728755"/>
          </a:xfrm>
          <a:prstGeom prst="wedgeRoundRectCallout">
            <a:avLst>
              <a:gd name="adj1" fmla="val -73161"/>
              <a:gd name="adj2" fmla="val -4974"/>
              <a:gd name="adj3" fmla="val 1666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Привет! Меня зовут Миша. Помоги мне найти пару предметам. Для этого нажимай на картинку, которая подходит к картинке сверху. Чтобы перейти к следующей странице нажми на синюю стрелку в верхнем правом углу. Удачи тебе!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6230983" y="5448430"/>
            <a:ext cx="4467497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3968323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4264" y="196985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08" y="2166469"/>
            <a:ext cx="2175270" cy="2175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65309" y="194248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960" y="2687386"/>
            <a:ext cx="1463167" cy="11644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187" y="2166469"/>
            <a:ext cx="2142401" cy="2142401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998926" y="2351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18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age.freepik.com/free-vector/_33070-19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20021"/>
          <a:stretch/>
        </p:blipFill>
        <p:spPr bwMode="auto">
          <a:xfrm>
            <a:off x="222837" y="497542"/>
            <a:ext cx="381435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519750" y="1162594"/>
            <a:ext cx="6662056" cy="1802675"/>
          </a:xfrm>
          <a:prstGeom prst="wedgeRoundRectCallout">
            <a:avLst>
              <a:gd name="adj1" fmla="val -62794"/>
              <a:gd name="adj2" fmla="val 34964"/>
              <a:gd name="adj3" fmla="val 16667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Ты просто молодец! Справился с заданиями так быстро! Пока!</a:t>
            </a: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5408023" y="5448430"/>
            <a:ext cx="5290457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2252240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88020" y="64262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461" y="796612"/>
            <a:ext cx="1990157" cy="21453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94" y="796612"/>
            <a:ext cx="2397349" cy="23973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049" y="1420396"/>
            <a:ext cx="1465911" cy="11497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79714" y="360534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223" y="3940935"/>
            <a:ext cx="1734117" cy="190070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05863" y="360534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882" y="3823786"/>
            <a:ext cx="1940246" cy="20178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52043" y="360534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40047" y="64262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7368" y="3940935"/>
            <a:ext cx="2623990" cy="1716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94" y="722966"/>
            <a:ext cx="2397349" cy="239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78884" y="20028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6" y="2121125"/>
            <a:ext cx="2192475" cy="2362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233" y="2827120"/>
            <a:ext cx="1463167" cy="11522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81790" y="208545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367" y="2244050"/>
            <a:ext cx="2077485" cy="2282307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894422" y="2743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1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537" y="1043329"/>
            <a:ext cx="1463167" cy="11522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168853" y="181084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864" y="359899"/>
            <a:ext cx="2195178" cy="21951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121373" y="325265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227" y="3680939"/>
            <a:ext cx="1895630" cy="185455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55557" y="325265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0641" y="3680939"/>
            <a:ext cx="2386735" cy="17401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83771" y="325265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16337"/>
          <a:stretch/>
        </p:blipFill>
        <p:spPr>
          <a:xfrm>
            <a:off x="1084216" y="3587957"/>
            <a:ext cx="2254279" cy="20208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925737" y="31969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9869" y="760854"/>
            <a:ext cx="2511126" cy="17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7800" y="183361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84" y="2192328"/>
            <a:ext cx="2565847" cy="17526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810" y="2492269"/>
            <a:ext cx="1463167" cy="11522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694023" y="1844940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655" y="2214974"/>
            <a:ext cx="1896020" cy="1859441"/>
          </a:xfrm>
          <a:prstGeom prst="rect">
            <a:avLst/>
          </a:prstGeom>
        </p:spPr>
      </p:pic>
      <p:sp>
        <p:nvSpPr>
          <p:cNvPr id="2" name="Стрелка вправо 1">
            <a:hlinkClick r:id="rId5" action="ppaction://hlinksldjump"/>
          </p:cNvPr>
          <p:cNvSpPr/>
          <p:nvPr/>
        </p:nvSpPr>
        <p:spPr>
          <a:xfrm>
            <a:off x="10789920" y="3396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7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539124" y="12441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66" y="564703"/>
            <a:ext cx="2488956" cy="171893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293503" y="124417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507" y="788494"/>
            <a:ext cx="1463167" cy="1152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417" y="345658"/>
            <a:ext cx="2103022" cy="21030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93197" y="326061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517" y="3503053"/>
            <a:ext cx="2371673" cy="193069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756470" y="326061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838" y="3467321"/>
            <a:ext cx="1785305" cy="22888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96099" y="326341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7611" y="3364559"/>
            <a:ext cx="2391615" cy="239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9665" y="212924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01" y="2527939"/>
            <a:ext cx="2505790" cy="17263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08" y="2800626"/>
            <a:ext cx="1463167" cy="11522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91332" y="2142309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253" y="2328592"/>
            <a:ext cx="2709232" cy="2200815"/>
          </a:xfrm>
          <a:prstGeom prst="rect">
            <a:avLst/>
          </a:prstGeom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10759071" y="3526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65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872841" y="22566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47" y="318303"/>
            <a:ext cx="1883827" cy="2414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501" y="856652"/>
            <a:ext cx="1463167" cy="115224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30927" y="320576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55867" y="225662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332" y="318303"/>
            <a:ext cx="2265498" cy="226549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21227" y="3205766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168" y="3324725"/>
            <a:ext cx="2334783" cy="233478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794902" y="3192363"/>
            <a:ext cx="2834640" cy="259950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hlinkshowjump?jump=nextslide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9600" y="3374116"/>
            <a:ext cx="2549840" cy="2020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6522" y="3517955"/>
            <a:ext cx="2311203" cy="18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64</Words>
  <Application>Microsoft Office PowerPoint</Application>
  <PresentationFormat>Широкоэкранный</PresentationFormat>
  <Paragraphs>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Тема Office</vt:lpstr>
      <vt:lpstr>Интерактивная игра «Найди пару»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МАДОУ дс119</dc:creator>
  <cp:lastModifiedBy>PC Two</cp:lastModifiedBy>
  <cp:revision>19</cp:revision>
  <dcterms:created xsi:type="dcterms:W3CDTF">2015-02-02T11:19:34Z</dcterms:created>
  <dcterms:modified xsi:type="dcterms:W3CDTF">2022-04-17T10:31:52Z</dcterms:modified>
</cp:coreProperties>
</file>