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5" y="309282"/>
            <a:ext cx="8162365" cy="36172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НАЧАТЬ ИГРУ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Молодец! У тебя всё получилось! Пока!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ЗАВЕРШИТЬ ИРУ</a:t>
            </a: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61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PC Two</cp:lastModifiedBy>
  <cp:revision>19</cp:revision>
  <dcterms:created xsi:type="dcterms:W3CDTF">2020-04-16T17:01:01Z</dcterms:created>
  <dcterms:modified xsi:type="dcterms:W3CDTF">2022-04-17T10:31:43Z</dcterms:modified>
</cp:coreProperties>
</file>