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8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7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8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2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3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0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0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8491-588F-4AE0-B6B6-E84FE292EC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2192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669127"/>
            <a:ext cx="9144000" cy="18429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FF0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b="1" dirty="0">
                <a:solidFill>
                  <a:srgbClr val="00FF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00FF00"/>
                </a:solidFill>
                <a:latin typeface="Arial Black" panose="020B0A04020102020204" pitchFamily="34" charset="0"/>
              </a:rPr>
              <a:t>«Пропавшие игрушки»</a:t>
            </a:r>
          </a:p>
        </p:txBody>
      </p:sp>
    </p:spTree>
    <p:extLst>
      <p:ext uri="{BB962C8B-B14F-4D97-AF65-F5344CB8AC3E}">
        <p14:creationId xmlns:p14="http://schemas.microsoft.com/office/powerpoint/2010/main" val="27759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10604" y="169750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C000"/>
                </a:solidFill>
              </a:rPr>
              <a:t>Привет! Меня зовут Ира. Помоги мне найти пропавшие игрушки. Но сначала внимательно посмотри какие игрушки есть в моей комнате и запомни их. Если ты нажмёшь правильно, то игрушка вернётся на своё место. Чтобы перейти к следующему заданию необходимо нажать на стрелку в верхнем правом углу. Удачи тебе!!!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05394" y="5590903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42908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2192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62" y="4561347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81" y="4364971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88" y="5228078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65" y="2482819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5" y="5562826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0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0970065" y="805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1027005" y="977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1033520" y="107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776549" y="822960"/>
            <a:ext cx="4519748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</a:rPr>
              <a:t>Ты просто молодец! Справился со всеми заданиями! Пока.</a:t>
            </a:r>
          </a:p>
        </p:txBody>
      </p:sp>
      <p:sp>
        <p:nvSpPr>
          <p:cNvPr id="14" name="Прямоугольник 1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036718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77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«Пропавшие игрушки»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«Прятки»</dc:title>
  <dc:creator>Пользователь Windows</dc:creator>
  <cp:lastModifiedBy>PC Two</cp:lastModifiedBy>
  <cp:revision>8</cp:revision>
  <dcterms:created xsi:type="dcterms:W3CDTF">2020-04-16T15:36:37Z</dcterms:created>
  <dcterms:modified xsi:type="dcterms:W3CDTF">2022-04-17T10:31:33Z</dcterms:modified>
</cp:coreProperties>
</file>