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2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5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5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9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7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D390-FE6F-40A4-AC03-EFBCD14B205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CB8F-1822-4600-9AA2-7D59755E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roshevka-gazeta.ru/wp-content/uploads/2018/01/photo_2018-01-15_18-18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/>
          <a:stretch/>
        </p:blipFill>
        <p:spPr bwMode="auto">
          <a:xfrm>
            <a:off x="0" y="0"/>
            <a:ext cx="12192000" cy="68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0629"/>
            <a:ext cx="9144000" cy="242969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«Винни и его друзья: найди тень»</a:t>
            </a:r>
          </a:p>
        </p:txBody>
      </p:sp>
    </p:spTree>
    <p:extLst>
      <p:ext uri="{BB962C8B-B14F-4D97-AF65-F5344CB8AC3E}">
        <p14:creationId xmlns:p14="http://schemas.microsoft.com/office/powerpoint/2010/main" val="159002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nvegetariano.com/images/winnie-the-pooh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91" y="808489"/>
            <a:ext cx="5461683" cy="54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018902" y="600891"/>
            <a:ext cx="6021977" cy="3918858"/>
          </a:xfrm>
          <a:prstGeom prst="wedgeRoundRectCallout">
            <a:avLst>
              <a:gd name="adj1" fmla="val 75696"/>
              <a:gd name="adj2" fmla="val -8833"/>
              <a:gd name="adj3" fmla="val 16667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Привет. Меня зовут Винни. Мои друзья попали в беду и потеряли свои тени. Помоги их отыскать. Удачи тебе!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240971" y="5355772"/>
            <a:ext cx="50292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60698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025050" y="119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6776" y="2738846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36776" y="4737463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81" y="499723"/>
            <a:ext cx="1712976" cy="2456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0489452" y="1058053"/>
            <a:ext cx="1077052" cy="1453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/>
          <a:stretch/>
        </p:blipFill>
        <p:spPr>
          <a:xfrm>
            <a:off x="10424360" y="2848610"/>
            <a:ext cx="1201380" cy="1525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4762"/>
          <a:stretch/>
        </p:blipFill>
        <p:spPr>
          <a:xfrm>
            <a:off x="10424360" y="4821426"/>
            <a:ext cx="1318517" cy="1493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376081" y="3744868"/>
            <a:ext cx="1471151" cy="19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894424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36776" y="279661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36776" y="467882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735143"/>
            <a:ext cx="2531626" cy="2061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96" y="3647199"/>
            <a:ext cx="2286295" cy="2063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79" y="2960108"/>
            <a:ext cx="1478715" cy="1334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45" y="1155187"/>
            <a:ext cx="1433987" cy="1221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514" y="4941525"/>
            <a:ext cx="1497847" cy="11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1025052" y="182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36776" y="2822735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36776" y="473107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6" y="431361"/>
            <a:ext cx="1384075" cy="2391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17" y="3692562"/>
            <a:ext cx="1360926" cy="2407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2924691"/>
            <a:ext cx="868027" cy="1535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10" y="984212"/>
            <a:ext cx="668680" cy="1521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33" y="4772641"/>
            <a:ext cx="1009323" cy="15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14107/b2218b33-2e52-4d9c-89a9-4d485a08c3c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79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985862" y="261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36776" y="914400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6776" y="2869474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36776" y="4824548"/>
            <a:ext cx="1776548" cy="1661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22" y="503573"/>
            <a:ext cx="2078388" cy="2520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35" y="1039516"/>
            <a:ext cx="1369429" cy="1483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98" y="2949022"/>
            <a:ext cx="1068727" cy="150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49" y="4910866"/>
            <a:ext cx="1340915" cy="1488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22" y="3789945"/>
            <a:ext cx="1863656" cy="20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6/93/709/93709914_large_6b6597f71c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9" y="1000715"/>
            <a:ext cx="5467956" cy="54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4242" y="1536292"/>
            <a:ext cx="6021977" cy="2839765"/>
          </a:xfrm>
          <a:prstGeom prst="wedgeRoundRectCallout">
            <a:avLst>
              <a:gd name="adj1" fmla="val 75696"/>
              <a:gd name="adj2" fmla="val -8833"/>
              <a:gd name="adj3" fmla="val 16667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Какой ты молодец! Ты помог мне и моим друзьям. Большое тебе спасибо. Пока!</a:t>
            </a:r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992777" y="5264331"/>
            <a:ext cx="4232366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88598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«Винни и его друзья: найди тень»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«Винни и его друзья»</dc:title>
  <dc:creator>Пользователь Windows</dc:creator>
  <cp:lastModifiedBy>PC Two</cp:lastModifiedBy>
  <cp:revision>11</cp:revision>
  <dcterms:created xsi:type="dcterms:W3CDTF">2020-04-28T08:08:45Z</dcterms:created>
  <dcterms:modified xsi:type="dcterms:W3CDTF">2022-04-17T10:31:09Z</dcterms:modified>
</cp:coreProperties>
</file>