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7" d="100"/>
          <a:sy n="87" d="100"/>
        </p:scale>
        <p:origin x="61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3E2AF-C727-4DCD-ACBD-7C965675498C}" type="datetimeFigureOut">
              <a:rPr lang="ru-RU" smtClean="0"/>
              <a:t>06.12.2018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24282-88AC-4155-9746-C318735ACF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902064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3E2AF-C727-4DCD-ACBD-7C965675498C}" type="datetimeFigureOut">
              <a:rPr lang="ru-RU" smtClean="0"/>
              <a:t>06.12.2018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24282-88AC-4155-9746-C318735ACF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27444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3E2AF-C727-4DCD-ACBD-7C965675498C}" type="datetimeFigureOut">
              <a:rPr lang="ru-RU" smtClean="0"/>
              <a:t>06.12.2018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24282-88AC-4155-9746-C318735ACF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25955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3E2AF-C727-4DCD-ACBD-7C965675498C}" type="datetimeFigureOut">
              <a:rPr lang="ru-RU" smtClean="0"/>
              <a:t>06.12.2018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24282-88AC-4155-9746-C318735ACF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5403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3E2AF-C727-4DCD-ACBD-7C965675498C}" type="datetimeFigureOut">
              <a:rPr lang="ru-RU" smtClean="0"/>
              <a:t>06.12.2018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24282-88AC-4155-9746-C318735ACF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2400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3E2AF-C727-4DCD-ACBD-7C965675498C}" type="datetimeFigureOut">
              <a:rPr lang="ru-RU" smtClean="0"/>
              <a:t>06.12.2018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24282-88AC-4155-9746-C318735ACF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26694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3E2AF-C727-4DCD-ACBD-7C965675498C}" type="datetimeFigureOut">
              <a:rPr lang="ru-RU" smtClean="0"/>
              <a:t>06.12.2018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24282-88AC-4155-9746-C318735ACF1E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53794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3E2AF-C727-4DCD-ACBD-7C965675498C}" type="datetimeFigureOut">
              <a:rPr lang="ru-RU" smtClean="0"/>
              <a:t>06.12.2018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24282-88AC-4155-9746-C318735ACF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80362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3E2AF-C727-4DCD-ACBD-7C965675498C}" type="datetimeFigureOut">
              <a:rPr lang="ru-RU" smtClean="0"/>
              <a:t>06.12.2018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24282-88AC-4155-9746-C318735ACF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3444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3E2AF-C727-4DCD-ACBD-7C965675498C}" type="datetimeFigureOut">
              <a:rPr lang="ru-RU" smtClean="0"/>
              <a:t>06.12.2018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67503" cy="320040"/>
          </a:xfrm>
        </p:spPr>
        <p:txBody>
          <a:bodyPr/>
          <a:lstStyle>
            <a:lvl1pPr>
              <a:defRPr>
                <a:solidFill>
                  <a:srgbClr val="FFFFFF">
                    <a:alpha val="69804"/>
                  </a:srgb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24282-88AC-4155-9746-C318735ACF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07838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90000"/>
                  </a:srgbClr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FAE3E2AF-C727-4DCD-ACBD-7C965675498C}" type="datetimeFigureOut">
              <a:rPr lang="ru-RU" smtClean="0"/>
              <a:t>06.12.2018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8523" y="6236208"/>
            <a:ext cx="5103729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24282-88AC-4155-9746-C318735ACF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7445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31136" y="964692"/>
            <a:ext cx="7729728" cy="1188720"/>
          </a:xfrm>
          <a:prstGeom prst="rect">
            <a:avLst/>
          </a:prstGeom>
          <a:solidFill>
            <a:schemeClr val="bg1"/>
          </a:solidFill>
          <a:ln w="317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FAE3E2AF-C727-4DCD-ACBD-7C965675498C}" type="datetimeFigureOut">
              <a:rPr lang="ru-RU" smtClean="0"/>
              <a:t>06.12.2018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64024282-88AC-4155-9746-C318735ACF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6732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Relationship Id="rId5" Type="http://schemas.openxmlformats.org/officeDocument/2006/relationships/slide" Target="slide2.xml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330288" y="294975"/>
            <a:ext cx="7729728" cy="1188720"/>
          </a:xfrm>
        </p:spPr>
        <p:txBody>
          <a:bodyPr/>
          <a:lstStyle/>
          <a:p>
            <a:pPr algn="ctr"/>
            <a:r>
              <a:rPr lang="ru-RU" dirty="0" smtClean="0"/>
              <a:t>Жилище народов Прибайкалья</a:t>
            </a: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7622" y="4033087"/>
            <a:ext cx="3534350" cy="2650762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268" y="2853368"/>
            <a:ext cx="3985725" cy="2898709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2662" y="1585243"/>
            <a:ext cx="3853290" cy="2311974"/>
          </a:xfrm>
          <a:prstGeom prst="rect">
            <a:avLst/>
          </a:prstGeom>
        </p:spPr>
      </p:pic>
      <p:sp>
        <p:nvSpPr>
          <p:cNvPr id="9" name="Прямоугольная выноска 8"/>
          <p:cNvSpPr/>
          <p:nvPr/>
        </p:nvSpPr>
        <p:spPr>
          <a:xfrm>
            <a:off x="4594034" y="2941503"/>
            <a:ext cx="5695719" cy="793214"/>
          </a:xfrm>
          <a:prstGeom prst="wedgeRectCallout">
            <a:avLst>
              <a:gd name="adj1" fmla="val -22885"/>
              <a:gd name="adj2" fmla="val 77778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/>
              <a:t>В Сибири и на северо-востоке европейской части России: переносное жилище в виде шатра конической формы, крытого шкурами, корой, войлоком и т. п.</a:t>
            </a:r>
            <a:endParaRPr lang="ru-RU"/>
          </a:p>
        </p:txBody>
      </p:sp>
      <p:sp>
        <p:nvSpPr>
          <p:cNvPr id="10" name="Прямоугольная выноска 9"/>
          <p:cNvSpPr/>
          <p:nvPr/>
        </p:nvSpPr>
        <p:spPr>
          <a:xfrm>
            <a:off x="7731899" y="459732"/>
            <a:ext cx="4174815" cy="793214"/>
          </a:xfrm>
          <a:prstGeom prst="wedgeRectCallout">
            <a:avLst>
              <a:gd name="adj1" fmla="val -22885"/>
              <a:gd name="adj2" fmla="val 77778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/>
              <a:t>Переносное, конусообразной формы жилище у кочевых народов Азии.</a:t>
            </a:r>
            <a:endParaRPr lang="ru-RU"/>
          </a:p>
        </p:txBody>
      </p:sp>
      <p:sp>
        <p:nvSpPr>
          <p:cNvPr id="11" name="Прямоугольная выноска 10"/>
          <p:cNvSpPr/>
          <p:nvPr/>
        </p:nvSpPr>
        <p:spPr>
          <a:xfrm>
            <a:off x="220334" y="1483695"/>
            <a:ext cx="4957591" cy="855598"/>
          </a:xfrm>
          <a:prstGeom prst="wedgeRectCallout">
            <a:avLst>
              <a:gd name="adj1" fmla="val -22885"/>
              <a:gd name="adj2" fmla="val 77778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Русский</a:t>
            </a:r>
            <a:r>
              <a:rPr lang="ru-RU" dirty="0"/>
              <a:t> срубный жилой дом (преимущественно сельский, до 17—18 вв. — и городской)</a:t>
            </a:r>
            <a:endParaRPr lang="ru-RU" dirty="0"/>
          </a:p>
        </p:txBody>
      </p:sp>
      <p:sp>
        <p:nvSpPr>
          <p:cNvPr id="12" name="Стрелка вправо 11">
            <a:hlinkClick r:id="rId5" action="ppaction://hlinksldjump"/>
          </p:cNvPr>
          <p:cNvSpPr/>
          <p:nvPr/>
        </p:nvSpPr>
        <p:spPr>
          <a:xfrm>
            <a:off x="10028937" y="5958118"/>
            <a:ext cx="1837725" cy="72573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ЗАГАДКИ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881169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97237" y="490967"/>
            <a:ext cx="7729728" cy="1188720"/>
          </a:xfrm>
        </p:spPr>
        <p:txBody>
          <a:bodyPr>
            <a:normAutofit/>
          </a:bodyPr>
          <a:lstStyle/>
          <a:p>
            <a:r>
              <a:rPr lang="ru-RU" sz="5400" dirty="0" smtClean="0"/>
              <a:t>Загадки</a:t>
            </a:r>
            <a:endParaRPr lang="ru-RU" sz="5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31354" y="3668616"/>
            <a:ext cx="3657600" cy="25228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/>
              <a:t>Посреди степи,</a:t>
            </a:r>
          </a:p>
          <a:p>
            <a:pPr algn="ctr"/>
            <a:r>
              <a:rPr lang="ru-RU" sz="2800" dirty="0"/>
              <a:t>Как большая юбка,</a:t>
            </a:r>
          </a:p>
          <a:p>
            <a:pPr algn="ctr"/>
            <a:r>
              <a:rPr lang="ru-RU" sz="2800" dirty="0"/>
              <a:t>Домиком стоит</a:t>
            </a:r>
          </a:p>
          <a:p>
            <a:pPr algn="ctr"/>
            <a:r>
              <a:rPr lang="ru-RU" sz="2800" dirty="0"/>
              <a:t>Красочная...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4109292" y="3986269"/>
            <a:ext cx="4054207" cy="26679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/>
              <a:t>Шкуры, жерди. Строим дом.</a:t>
            </a:r>
          </a:p>
          <a:p>
            <a:pPr algn="ctr"/>
            <a:r>
              <a:rPr lang="ru-RU" sz="2800" dirty="0"/>
              <a:t>Помогают все кругом.</a:t>
            </a:r>
          </a:p>
          <a:p>
            <a:pPr algn="ctr"/>
            <a:r>
              <a:rPr lang="ru-RU" sz="2800" dirty="0"/>
              <a:t>Применив смекалку, ум</a:t>
            </a:r>
          </a:p>
          <a:p>
            <a:pPr algn="ctr"/>
            <a:r>
              <a:rPr lang="ru-RU" sz="2800" dirty="0"/>
              <a:t>В тундре возвели мы...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8383837" y="3668615"/>
            <a:ext cx="3657600" cy="25228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/>
              <a:t>Стоит жилище,</a:t>
            </a:r>
          </a:p>
          <a:p>
            <a:pPr algn="ctr"/>
            <a:r>
              <a:rPr lang="ru-RU" sz="2800" dirty="0"/>
              <a:t>Деревянные </a:t>
            </a:r>
            <a:r>
              <a:rPr lang="ru-RU" sz="2800" dirty="0" err="1"/>
              <a:t>бочища</a:t>
            </a:r>
            <a:endParaRPr lang="ru-RU" sz="2800" dirty="0"/>
          </a:p>
          <a:p>
            <a:pPr algn="ctr"/>
            <a:r>
              <a:rPr lang="ru-RU" sz="2800" dirty="0"/>
              <a:t>Внутри печь да дрова</a:t>
            </a:r>
          </a:p>
          <a:p>
            <a:pPr algn="ctr"/>
            <a:r>
              <a:rPr lang="ru-RU" sz="2800" dirty="0"/>
              <a:t>Это русская...</a:t>
            </a:r>
          </a:p>
        </p:txBody>
      </p:sp>
      <p:sp>
        <p:nvSpPr>
          <p:cNvPr id="8" name="Прямоугольная выноска 7"/>
          <p:cNvSpPr/>
          <p:nvPr/>
        </p:nvSpPr>
        <p:spPr>
          <a:xfrm>
            <a:off x="1024567" y="2348236"/>
            <a:ext cx="1707615" cy="969484"/>
          </a:xfrm>
          <a:prstGeom prst="wedge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ЮРТА</a:t>
            </a:r>
            <a:endParaRPr lang="ru-RU" sz="3200" dirty="0"/>
          </a:p>
        </p:txBody>
      </p:sp>
      <p:sp>
        <p:nvSpPr>
          <p:cNvPr id="9" name="Прямоугольная выноска 8"/>
          <p:cNvSpPr/>
          <p:nvPr/>
        </p:nvSpPr>
        <p:spPr>
          <a:xfrm>
            <a:off x="9358829" y="2348236"/>
            <a:ext cx="1707615" cy="969484"/>
          </a:xfrm>
          <a:prstGeom prst="wedge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ИЗБА</a:t>
            </a:r>
            <a:endParaRPr lang="ru-RU" sz="3200" dirty="0"/>
          </a:p>
        </p:txBody>
      </p:sp>
      <p:sp>
        <p:nvSpPr>
          <p:cNvPr id="10" name="Прямоугольная выноска 9"/>
          <p:cNvSpPr/>
          <p:nvPr/>
        </p:nvSpPr>
        <p:spPr>
          <a:xfrm>
            <a:off x="5282587" y="2699131"/>
            <a:ext cx="1707615" cy="969484"/>
          </a:xfrm>
          <a:prstGeom prst="wedge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ЧУМ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902001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</p:bldLst>
  </p:timing>
</p:sld>
</file>

<file path=ppt/theme/theme1.xml><?xml version="1.0" encoding="utf-8"?>
<a:theme xmlns:a="http://schemas.openxmlformats.org/drawingml/2006/main" name="Parcel">
  <a:themeElements>
    <a:clrScheme name="Теплый синий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A425FB89-E954-4A2A-81DC-D90804A94DB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TM10001115[[fn=Посылка]]</Template>
  <TotalTime>13</TotalTime>
  <Words>90</Words>
  <Application>Microsoft Office PowerPoint</Application>
  <PresentationFormat>Широкоэкранный</PresentationFormat>
  <Paragraphs>21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6" baseType="lpstr">
      <vt:lpstr>Arial</vt:lpstr>
      <vt:lpstr>Corbel</vt:lpstr>
      <vt:lpstr>Gill Sans MT</vt:lpstr>
      <vt:lpstr>Parcel</vt:lpstr>
      <vt:lpstr>Жилище народов Прибайкалья</vt:lpstr>
      <vt:lpstr>Загадки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Жилище народов Прибайкалья</dc:title>
  <dc:creator>Acer</dc:creator>
  <cp:lastModifiedBy>Acer</cp:lastModifiedBy>
  <cp:revision>3</cp:revision>
  <dcterms:created xsi:type="dcterms:W3CDTF">2018-12-06T09:16:42Z</dcterms:created>
  <dcterms:modified xsi:type="dcterms:W3CDTF">2018-12-06T09:30:42Z</dcterms:modified>
</cp:coreProperties>
</file>