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316" r:id="rId5"/>
    <p:sldId id="260" r:id="rId6"/>
    <p:sldId id="268" r:id="rId7"/>
    <p:sldId id="261" r:id="rId8"/>
    <p:sldId id="274" r:id="rId9"/>
    <p:sldId id="269" r:id="rId10"/>
    <p:sldId id="262" r:id="rId11"/>
    <p:sldId id="273" r:id="rId12"/>
    <p:sldId id="271" r:id="rId13"/>
    <p:sldId id="263" r:id="rId14"/>
    <p:sldId id="270" r:id="rId15"/>
    <p:sldId id="272" r:id="rId16"/>
    <p:sldId id="279" r:id="rId17"/>
    <p:sldId id="285" r:id="rId18"/>
    <p:sldId id="286" r:id="rId19"/>
    <p:sldId id="284" r:id="rId20"/>
    <p:sldId id="302" r:id="rId21"/>
    <p:sldId id="303" r:id="rId22"/>
    <p:sldId id="287" r:id="rId23"/>
    <p:sldId id="283" r:id="rId24"/>
    <p:sldId id="301" r:id="rId25"/>
    <p:sldId id="280" r:id="rId26"/>
    <p:sldId id="282" r:id="rId27"/>
    <p:sldId id="305" r:id="rId28"/>
    <p:sldId id="291" r:id="rId29"/>
    <p:sldId id="290" r:id="rId30"/>
    <p:sldId id="308" r:id="rId31"/>
    <p:sldId id="309" r:id="rId32"/>
    <p:sldId id="294" r:id="rId33"/>
    <p:sldId id="310" r:id="rId34"/>
    <p:sldId id="288" r:id="rId35"/>
    <p:sldId id="281" r:id="rId36"/>
    <p:sldId id="296" r:id="rId37"/>
    <p:sldId id="295" r:id="rId38"/>
    <p:sldId id="314" r:id="rId39"/>
    <p:sldId id="315" r:id="rId40"/>
    <p:sldId id="298" r:id="rId41"/>
    <p:sldId id="307" r:id="rId42"/>
    <p:sldId id="312" r:id="rId43"/>
    <p:sldId id="299" r:id="rId44"/>
    <p:sldId id="313" r:id="rId45"/>
    <p:sldId id="317" r:id="rId46"/>
    <p:sldId id="300" r:id="rId47"/>
  </p:sldIdLst>
  <p:sldSz cx="12192000" cy="6858000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9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tags" Target="tags/tag1.xml" /><Relationship Id="rId49" Type="http://schemas.openxmlformats.org/officeDocument/2006/relationships/presProps" Target="presProps.xml" /><Relationship Id="rId5" Type="http://schemas.openxmlformats.org/officeDocument/2006/relationships/slide" Target="slides/slide4.xml" /><Relationship Id="rId50" Type="http://schemas.openxmlformats.org/officeDocument/2006/relationships/viewProps" Target="viewProps.xml" /><Relationship Id="rId51" Type="http://schemas.openxmlformats.org/officeDocument/2006/relationships/theme" Target="theme/theme1.xml" /><Relationship Id="rId52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E835-C2F4-4022-AF19-4C81C2AAC621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4BF7-045C-47A7-BFE5-53B9D20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864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DE835-C2F4-4022-AF19-4C81C2AAC621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4BF7-045C-47A7-BFE5-53B9D20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microsoft.com/office/2007/relationships/hdphoto" Target="../media/image4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.xml" TargetMode="Internal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.xml" TargetMode="Internal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Relationship Id="rId8" Type="http://schemas.openxmlformats.org/officeDocument/2006/relationships/image" Target="../media/image33.jpeg" /><Relationship Id="rId9" Type="http://schemas.openxmlformats.org/officeDocument/2006/relationships/image" Target="../media/image3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5.jpeg" /><Relationship Id="rId5" Type="http://schemas.openxmlformats.org/officeDocument/2006/relationships/slide" Target="slide3.xml" TargetMode="Internal" /><Relationship Id="rId6" Type="http://schemas.openxmlformats.org/officeDocument/2006/relationships/image" Target="../media/image3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openxmlformats.org/officeDocument/2006/relationships/image" Target="../media/image39.jpeg" /><Relationship Id="rId7" Type="http://schemas.openxmlformats.org/officeDocument/2006/relationships/image" Target="../media/image40.jpeg" /><Relationship Id="rId8" Type="http://schemas.openxmlformats.org/officeDocument/2006/relationships/image" Target="../media/image41.jpeg" /><Relationship Id="rId9" Type="http://schemas.openxmlformats.org/officeDocument/2006/relationships/slide" Target="slide3.xml" TargetMode="In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42.jpeg" /><Relationship Id="rId4" Type="http://schemas.microsoft.com/office/2007/relationships/hdphoto" Target="../media/image43.wdp" /><Relationship Id="rId5" Type="http://schemas.openxmlformats.org/officeDocument/2006/relationships/image" Target="../media/image44.jpeg" /><Relationship Id="rId6" Type="http://schemas.openxmlformats.org/officeDocument/2006/relationships/image" Target="../media/image45.png" /><Relationship Id="rId7" Type="http://schemas.openxmlformats.org/officeDocument/2006/relationships/image" Target="../media/image46.png" /><Relationship Id="rId8" Type="http://schemas.openxmlformats.org/officeDocument/2006/relationships/slide" Target="slide3.xml" TargetMode="In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" Target="slide3.xml" TargetMode="Interna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47.jpeg" /><Relationship Id="rId5" Type="http://schemas.microsoft.com/office/2007/relationships/hdphoto" Target="../media/image48.wdp" /><Relationship Id="rId6" Type="http://schemas.openxmlformats.org/officeDocument/2006/relationships/image" Target="../media/image49.jpeg" /><Relationship Id="rId7" Type="http://schemas.openxmlformats.org/officeDocument/2006/relationships/image" Target="../media/image50.jpeg" /><Relationship Id="rId8" Type="http://schemas.openxmlformats.org/officeDocument/2006/relationships/image" Target="../media/image51.jpeg" /><Relationship Id="rId9" Type="http://schemas.microsoft.com/office/2007/relationships/hdphoto" Target="../media/image52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3.jpeg" /><Relationship Id="rId11" Type="http://schemas.openxmlformats.org/officeDocument/2006/relationships/image" Target="../media/image54.jpeg" /><Relationship Id="rId12" Type="http://schemas.openxmlformats.org/officeDocument/2006/relationships/image" Target="../media/image55.jpeg" /><Relationship Id="rId13" Type="http://schemas.openxmlformats.org/officeDocument/2006/relationships/image" Target="../media/image56.jpeg" /><Relationship Id="rId14" Type="http://schemas.microsoft.com/office/2007/relationships/hdphoto" Target="../media/image57.wdp" /><Relationship Id="rId15" Type="http://schemas.openxmlformats.org/officeDocument/2006/relationships/image" Target="../media/image58.jpeg" /><Relationship Id="rId16" Type="http://schemas.microsoft.com/office/2007/relationships/hdphoto" Target="../media/image59.wdp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17.xml" TargetMode="Internal" /><Relationship Id="rId5" Type="http://schemas.openxmlformats.org/officeDocument/2006/relationships/slide" Target="slide18.xml" TargetMode="Internal" /><Relationship Id="rId6" Type="http://schemas.openxmlformats.org/officeDocument/2006/relationships/slide" Target="slide19.xml" TargetMode="Internal" /><Relationship Id="rId7" Type="http://schemas.openxmlformats.org/officeDocument/2006/relationships/slide" Target="slide21.xml" TargetMode="Internal" /><Relationship Id="rId8" Type="http://schemas.openxmlformats.org/officeDocument/2006/relationships/slide" Target="slide24.xml" TargetMode="Internal" /><Relationship Id="rId9" Type="http://schemas.openxmlformats.org/officeDocument/2006/relationships/image" Target="../media/image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Relationship Id="rId6" Type="http://schemas.openxmlformats.org/officeDocument/2006/relationships/image" Target="../media/image62.jpeg" /><Relationship Id="rId7" Type="http://schemas.openxmlformats.org/officeDocument/2006/relationships/slide" Target="slide16.xml" TargetMode="Internal" /><Relationship Id="rId8" Type="http://schemas.openxmlformats.org/officeDocument/2006/relationships/image" Target="../media/image6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69.wdp" /><Relationship Id="rId11" Type="http://schemas.openxmlformats.org/officeDocument/2006/relationships/image" Target="../media/image70.jpeg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64.jpeg" /><Relationship Id="rId5" Type="http://schemas.openxmlformats.org/officeDocument/2006/relationships/image" Target="../media/image65.jpeg" /><Relationship Id="rId6" Type="http://schemas.openxmlformats.org/officeDocument/2006/relationships/slide" Target="slide16.xml" TargetMode="Internal" /><Relationship Id="rId7" Type="http://schemas.openxmlformats.org/officeDocument/2006/relationships/image" Target="../media/image66.jpeg" /><Relationship Id="rId8" Type="http://schemas.openxmlformats.org/officeDocument/2006/relationships/image" Target="../media/image67.jpeg" /><Relationship Id="rId9" Type="http://schemas.openxmlformats.org/officeDocument/2006/relationships/image" Target="../media/image6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71.jpeg" /><Relationship Id="rId5" Type="http://schemas.openxmlformats.org/officeDocument/2006/relationships/image" Target="../media/image72.jpeg" /><Relationship Id="rId6" Type="http://schemas.openxmlformats.org/officeDocument/2006/relationships/slide" Target="slide16.xml" TargetMode="In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slide" Target="slide16.xml" TargetMode="Internal" /><Relationship Id="rId7" Type="http://schemas.openxmlformats.org/officeDocument/2006/relationships/slide" Target="slide25.xml" TargetMode="Internal" /><Relationship Id="rId8" Type="http://schemas.openxmlformats.org/officeDocument/2006/relationships/slide" Target="slide35.xml" TargetMode="Internal" /><Relationship Id="rId9" Type="http://schemas.openxmlformats.org/officeDocument/2006/relationships/image" Target="../media/image8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8.jpeg" /><Relationship Id="rId11" Type="http://schemas.openxmlformats.org/officeDocument/2006/relationships/image" Target="../media/image79.jpeg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16.xml" TargetMode="Internal" /><Relationship Id="rId5" Type="http://schemas.openxmlformats.org/officeDocument/2006/relationships/image" Target="../media/image73.jpeg" /><Relationship Id="rId6" Type="http://schemas.openxmlformats.org/officeDocument/2006/relationships/image" Target="../media/image74.jpeg" /><Relationship Id="rId7" Type="http://schemas.openxmlformats.org/officeDocument/2006/relationships/image" Target="../media/image75.jpeg" /><Relationship Id="rId8" Type="http://schemas.openxmlformats.org/officeDocument/2006/relationships/image" Target="../media/image76.jpeg" /><Relationship Id="rId9" Type="http://schemas.openxmlformats.org/officeDocument/2006/relationships/image" Target="../media/image7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0.jpeg" /><Relationship Id="rId5" Type="http://schemas.openxmlformats.org/officeDocument/2006/relationships/image" Target="../media/image81.jpeg" /><Relationship Id="rId6" Type="http://schemas.openxmlformats.org/officeDocument/2006/relationships/image" Target="../media/image82.png" /><Relationship Id="rId7" Type="http://schemas.openxmlformats.org/officeDocument/2006/relationships/slide" Target="slide16.xml" TargetMode="In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" Target="slide16.xml" TargetMode="Interna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3.jpeg" /><Relationship Id="rId5" Type="http://schemas.openxmlformats.org/officeDocument/2006/relationships/image" Target="../media/image84.jpeg" /><Relationship Id="rId6" Type="http://schemas.openxmlformats.org/officeDocument/2006/relationships/image" Target="../media/image85.jpeg" /><Relationship Id="rId7" Type="http://schemas.openxmlformats.org/officeDocument/2006/relationships/image" Target="../media/image86.jpeg" /><Relationship Id="rId8" Type="http://schemas.openxmlformats.org/officeDocument/2006/relationships/image" Target="../media/image87.jpeg" /><Relationship Id="rId9" Type="http://schemas.openxmlformats.org/officeDocument/2006/relationships/image" Target="../media/image8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9.jpeg" /><Relationship Id="rId5" Type="http://schemas.openxmlformats.org/officeDocument/2006/relationships/image" Target="../media/image90.jpeg" /><Relationship Id="rId6" Type="http://schemas.openxmlformats.org/officeDocument/2006/relationships/image" Target="../media/image91.jpeg" /><Relationship Id="rId7" Type="http://schemas.openxmlformats.org/officeDocument/2006/relationships/slide" Target="slide16.xml" TargetMode="Internal" /><Relationship Id="rId8" Type="http://schemas.openxmlformats.org/officeDocument/2006/relationships/image" Target="../media/image9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16.xml" TargetMode="Internal" /><Relationship Id="rId5" Type="http://schemas.openxmlformats.org/officeDocument/2006/relationships/image" Target="../media/image93.jpeg" /><Relationship Id="rId6" Type="http://schemas.openxmlformats.org/officeDocument/2006/relationships/image" Target="../media/image94.jpeg" /><Relationship Id="rId7" Type="http://schemas.openxmlformats.org/officeDocument/2006/relationships/image" Target="../media/image95.jpeg" /><Relationship Id="rId8" Type="http://schemas.openxmlformats.org/officeDocument/2006/relationships/image" Target="../media/image9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0.jpeg" /><Relationship Id="rId11" Type="http://schemas.openxmlformats.org/officeDocument/2006/relationships/image" Target="../media/image98.jpeg" /><Relationship Id="rId12" Type="http://schemas.openxmlformats.org/officeDocument/2006/relationships/image" Target="../media/image99.jpeg" /><Relationship Id="rId13" Type="http://schemas.openxmlformats.org/officeDocument/2006/relationships/image" Target="../media/image100.jpeg" /><Relationship Id="rId14" Type="http://schemas.openxmlformats.org/officeDocument/2006/relationships/image" Target="../media/image101.png" /><Relationship Id="rId15" Type="http://schemas.openxmlformats.org/officeDocument/2006/relationships/image" Target="../media/image102.jpeg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26.xml" TargetMode="Internal" /><Relationship Id="rId5" Type="http://schemas.openxmlformats.org/officeDocument/2006/relationships/slide" Target="slide27.xml" TargetMode="Internal" /><Relationship Id="rId6" Type="http://schemas.openxmlformats.org/officeDocument/2006/relationships/slide" Target="slide28.xml" TargetMode="Internal" /><Relationship Id="rId7" Type="http://schemas.openxmlformats.org/officeDocument/2006/relationships/slide" Target="slide31.xml" TargetMode="Internal" /><Relationship Id="rId8" Type="http://schemas.openxmlformats.org/officeDocument/2006/relationships/slide" Target="slide34.xml" TargetMode="Internal" /><Relationship Id="rId9" Type="http://schemas.openxmlformats.org/officeDocument/2006/relationships/image" Target="../media/image9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3.jpeg" /><Relationship Id="rId5" Type="http://schemas.openxmlformats.org/officeDocument/2006/relationships/image" Target="../media/image104.jpeg" /><Relationship Id="rId6" Type="http://schemas.openxmlformats.org/officeDocument/2006/relationships/slide" Target="slide25.xml" TargetMode="In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Relationship Id="rId3" Type="http://schemas.openxmlformats.org/officeDocument/2006/relationships/image" Target="../media/image105.jpeg" /><Relationship Id="rId4" Type="http://schemas.openxmlformats.org/officeDocument/2006/relationships/image" Target="../media/image106.jpeg" /><Relationship Id="rId5" Type="http://schemas.openxmlformats.org/officeDocument/2006/relationships/slide" Target="slide25.xml" TargetMode="Interna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7.jpeg" /><Relationship Id="rId5" Type="http://schemas.openxmlformats.org/officeDocument/2006/relationships/slide" Target="slide25.xml" TargetMode="In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8.jpeg" /><Relationship Id="rId5" Type="http://schemas.openxmlformats.org/officeDocument/2006/relationships/slide" Target="slide25.xml" TargetMode="Internal" /><Relationship Id="rId6" Type="http://schemas.openxmlformats.org/officeDocument/2006/relationships/image" Target="../media/image109.jpeg" /><Relationship Id="rId7" Type="http://schemas.openxmlformats.org/officeDocument/2006/relationships/image" Target="../media/image11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jpeg" /><Relationship Id="rId11" Type="http://schemas.openxmlformats.org/officeDocument/2006/relationships/slide" Target="slide15.xml" TargetMode="Internal" /><Relationship Id="rId12" Type="http://schemas.openxmlformats.org/officeDocument/2006/relationships/image" Target="../media/image12.jpeg" /><Relationship Id="rId13" Type="http://schemas.openxmlformats.org/officeDocument/2006/relationships/image" Target="../media/image13.jpeg" /><Relationship Id="rId14" Type="http://schemas.microsoft.com/office/2007/relationships/hdphoto" Target="../media/image14.wdp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slide" Target="slide4.xml" TargetMode="Internal" /><Relationship Id="rId6" Type="http://schemas.openxmlformats.org/officeDocument/2006/relationships/slide" Target="slide7.xml" TargetMode="Internal" /><Relationship Id="rId7" Type="http://schemas.openxmlformats.org/officeDocument/2006/relationships/slide" Target="slide9.xml" TargetMode="Internal" /><Relationship Id="rId8" Type="http://schemas.openxmlformats.org/officeDocument/2006/relationships/slide" Target="slide12.xml" TargetMode="Internal" /><Relationship Id="rId9" Type="http://schemas.openxmlformats.org/officeDocument/2006/relationships/image" Target="../media/image10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7.jpeg" /><Relationship Id="rId11" Type="http://schemas.openxmlformats.org/officeDocument/2006/relationships/image" Target="../media/image118.jpeg" /><Relationship Id="rId12" Type="http://schemas.openxmlformats.org/officeDocument/2006/relationships/image" Target="../media/image119.jpeg" /><Relationship Id="rId13" Type="http://schemas.openxmlformats.org/officeDocument/2006/relationships/slide" Target="slide25.xml" TargetMode="Interna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11.jpeg" /><Relationship Id="rId5" Type="http://schemas.openxmlformats.org/officeDocument/2006/relationships/image" Target="../media/image112.jpeg" /><Relationship Id="rId6" Type="http://schemas.openxmlformats.org/officeDocument/2006/relationships/image" Target="../media/image113.jpeg" /><Relationship Id="rId7" Type="http://schemas.openxmlformats.org/officeDocument/2006/relationships/image" Target="../media/image114.jpeg" /><Relationship Id="rId8" Type="http://schemas.openxmlformats.org/officeDocument/2006/relationships/image" Target="../media/image115.jpeg" /><Relationship Id="rId9" Type="http://schemas.openxmlformats.org/officeDocument/2006/relationships/image" Target="../media/image116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25.xml" TargetMode="Internal" /><Relationship Id="rId5" Type="http://schemas.openxmlformats.org/officeDocument/2006/relationships/image" Target="../media/image120.png" /><Relationship Id="rId6" Type="http://schemas.microsoft.com/office/2007/relationships/hdphoto" Target="../media/image121.wdp" /><Relationship Id="rId7" Type="http://schemas.openxmlformats.org/officeDocument/2006/relationships/image" Target="../media/image122.png" /><Relationship Id="rId8" Type="http://schemas.microsoft.com/office/2007/relationships/hdphoto" Target="../media/image123.wdp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24.jpeg" /><Relationship Id="rId5" Type="http://schemas.openxmlformats.org/officeDocument/2006/relationships/image" Target="../media/image125.jpeg" /><Relationship Id="rId6" Type="http://schemas.openxmlformats.org/officeDocument/2006/relationships/image" Target="../media/image126.jpeg" /><Relationship Id="rId7" Type="http://schemas.openxmlformats.org/officeDocument/2006/relationships/image" Target="../media/image127.jpeg" /><Relationship Id="rId8" Type="http://schemas.openxmlformats.org/officeDocument/2006/relationships/slide" Target="slide25.xml" TargetMode="In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133.wdp" /><Relationship Id="rId11" Type="http://schemas.openxmlformats.org/officeDocument/2006/relationships/image" Target="../media/image53.jpeg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25.xml" TargetMode="Internal" /><Relationship Id="rId5" Type="http://schemas.openxmlformats.org/officeDocument/2006/relationships/image" Target="../media/image128.jpeg" /><Relationship Id="rId6" Type="http://schemas.openxmlformats.org/officeDocument/2006/relationships/image" Target="../media/image129.jpeg" /><Relationship Id="rId7" Type="http://schemas.openxmlformats.org/officeDocument/2006/relationships/image" Target="../media/image130.jpeg" /><Relationship Id="rId8" Type="http://schemas.microsoft.com/office/2007/relationships/hdphoto" Target="../media/image131.wdp" /><Relationship Id="rId9" Type="http://schemas.openxmlformats.org/officeDocument/2006/relationships/image" Target="../media/image132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34.jpeg" /><Relationship Id="rId5" Type="http://schemas.openxmlformats.org/officeDocument/2006/relationships/slide" Target="slide25.xml" TargetMode="Interna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36.jpeg" /><Relationship Id="rId11" Type="http://schemas.openxmlformats.org/officeDocument/2006/relationships/image" Target="../media/image137.jpeg" /><Relationship Id="rId12" Type="http://schemas.openxmlformats.org/officeDocument/2006/relationships/image" Target="../media/image138.jpeg" /><Relationship Id="rId13" Type="http://schemas.openxmlformats.org/officeDocument/2006/relationships/image" Target="../media/image98.jpeg" /><Relationship Id="rId14" Type="http://schemas.openxmlformats.org/officeDocument/2006/relationships/image" Target="../media/image139.jpeg" /><Relationship Id="rId15" Type="http://schemas.openxmlformats.org/officeDocument/2006/relationships/image" Target="../media/image140.jpeg" /><Relationship Id="rId16" Type="http://schemas.openxmlformats.org/officeDocument/2006/relationships/image" Target="../media/image141.jpeg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6.xml" TargetMode="Internal" /><Relationship Id="rId5" Type="http://schemas.openxmlformats.org/officeDocument/2006/relationships/slide" Target="slide38.xml" TargetMode="Internal" /><Relationship Id="rId6" Type="http://schemas.openxmlformats.org/officeDocument/2006/relationships/slide" Target="slide40.xml" TargetMode="Internal" /><Relationship Id="rId7" Type="http://schemas.openxmlformats.org/officeDocument/2006/relationships/slide" Target="slide42.xml" TargetMode="Internal" /><Relationship Id="rId8" Type="http://schemas.openxmlformats.org/officeDocument/2006/relationships/slide" Target="slide46.xml" TargetMode="Internal" /><Relationship Id="rId9" Type="http://schemas.openxmlformats.org/officeDocument/2006/relationships/image" Target="../media/image1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42.jpeg" /><Relationship Id="rId5" Type="http://schemas.openxmlformats.org/officeDocument/2006/relationships/image" Target="../media/image143.jpeg" /><Relationship Id="rId6" Type="http://schemas.openxmlformats.org/officeDocument/2006/relationships/image" Target="../media/image144.jpeg" /><Relationship Id="rId7" Type="http://schemas.openxmlformats.org/officeDocument/2006/relationships/slide" Target="slide35.xml" TargetMode="Interna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45.jpeg" /><Relationship Id="rId5" Type="http://schemas.openxmlformats.org/officeDocument/2006/relationships/image" Target="../media/image146.jpeg" /><Relationship Id="rId6" Type="http://schemas.openxmlformats.org/officeDocument/2006/relationships/slide" Target="slide35.xml" TargetMode="Interna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47.jpeg" /><Relationship Id="rId5" Type="http://schemas.openxmlformats.org/officeDocument/2006/relationships/slide" Target="slide35.xml" TargetMode="Interna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48.jpeg" /><Relationship Id="rId5" Type="http://schemas.openxmlformats.org/officeDocument/2006/relationships/slide" Target="slide35.xml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2.jpeg" /><Relationship Id="rId4" Type="http://schemas.openxmlformats.org/officeDocument/2006/relationships/slide" Target="slide3.xml" TargetMode="Internal" /><Relationship Id="rId5" Type="http://schemas.openxmlformats.org/officeDocument/2006/relationships/image" Target="../media/image16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54.jpeg" /><Relationship Id="rId11" Type="http://schemas.openxmlformats.org/officeDocument/2006/relationships/image" Target="../media/image155.jpeg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5.xml" TargetMode="Internal" /><Relationship Id="rId5" Type="http://schemas.openxmlformats.org/officeDocument/2006/relationships/image" Target="../media/image149.jpeg" /><Relationship Id="rId6" Type="http://schemas.openxmlformats.org/officeDocument/2006/relationships/image" Target="../media/image150.jpeg" /><Relationship Id="rId7" Type="http://schemas.openxmlformats.org/officeDocument/2006/relationships/image" Target="../media/image151.jpeg" /><Relationship Id="rId8" Type="http://schemas.openxmlformats.org/officeDocument/2006/relationships/image" Target="../media/image152.jpeg" /><Relationship Id="rId9" Type="http://schemas.openxmlformats.org/officeDocument/2006/relationships/image" Target="../media/image15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5.xml" TargetMode="Internal" /><Relationship Id="rId5" Type="http://schemas.openxmlformats.org/officeDocument/2006/relationships/image" Target="../media/image156.jpeg" /><Relationship Id="rId6" Type="http://schemas.openxmlformats.org/officeDocument/2006/relationships/image" Target="../media/image157.jpeg" /><Relationship Id="rId7" Type="http://schemas.openxmlformats.org/officeDocument/2006/relationships/image" Target="../media/image158.jpeg" /><Relationship Id="rId8" Type="http://schemas.openxmlformats.org/officeDocument/2006/relationships/image" Target="../media/image159.jpeg" /><Relationship Id="rId9" Type="http://schemas.openxmlformats.org/officeDocument/2006/relationships/image" Target="../media/image160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61.jpeg" /><Relationship Id="rId5" Type="http://schemas.openxmlformats.org/officeDocument/2006/relationships/slide" Target="slide35.xml" TargetMode="Interna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67.jpeg" /><Relationship Id="rId11" Type="http://schemas.openxmlformats.org/officeDocument/2006/relationships/image" Target="../media/image168.jpeg" /><Relationship Id="rId12" Type="http://schemas.openxmlformats.org/officeDocument/2006/relationships/image" Target="../media/image169.jpeg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5.xml" TargetMode="Internal" /><Relationship Id="rId5" Type="http://schemas.openxmlformats.org/officeDocument/2006/relationships/image" Target="../media/image162.jpeg" /><Relationship Id="rId6" Type="http://schemas.openxmlformats.org/officeDocument/2006/relationships/image" Target="../media/image163.jpeg" /><Relationship Id="rId7" Type="http://schemas.openxmlformats.org/officeDocument/2006/relationships/image" Target="../media/image164.jpeg" /><Relationship Id="rId8" Type="http://schemas.openxmlformats.org/officeDocument/2006/relationships/image" Target="../media/image165.jpeg" /><Relationship Id="rId9" Type="http://schemas.openxmlformats.org/officeDocument/2006/relationships/image" Target="../media/image166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5.xml" TargetMode="Internal" /><Relationship Id="rId5" Type="http://schemas.openxmlformats.org/officeDocument/2006/relationships/image" Target="../media/image170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71.jpeg" /><Relationship Id="rId5" Type="http://schemas.openxmlformats.org/officeDocument/2006/relationships/slide" Target="slide35.xml" TargetMode="In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72.jpeg" /><Relationship Id="rId5" Type="http://schemas.openxmlformats.org/officeDocument/2006/relationships/slide" Target="slide35.xml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.xml" TargetMode="Internal" /><Relationship Id="rId5" Type="http://schemas.openxmlformats.org/officeDocument/2006/relationships/image" Target="../media/image1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3.xml" TargetMode="Internal" /><Relationship Id="rId4" Type="http://schemas.openxmlformats.org/officeDocument/2006/relationships/slide" Target="slide2.xml" TargetMode="Internal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20.jpeg" /><Relationship Id="rId5" Type="http://schemas.openxmlformats.org/officeDocument/2006/relationships/slide" Target="slide3.xml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6.png" /><Relationship Id="rId11" Type="http://schemas.openxmlformats.org/officeDocument/2006/relationships/hyperlink" Target="&#1087;&#1103;&#1090;&#1100;%20&#1076;&#1088;&#1072;&#1075;&#1086;&#1094;&#1077;&#1085;&#1085;&#1086;&#1089;&#1090;&#1077;&#1081;%20&#1073;&#1091;&#1088;&#1103;&#1090;.pptx" TargetMode="Externa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.xml" TargetMode="Internal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image" Target="../media/image23.png" /><Relationship Id="rId8" Type="http://schemas.openxmlformats.org/officeDocument/2006/relationships/image" Target="../media/image24.png" /><Relationship Id="rId9" Type="http://schemas.openxmlformats.org/officeDocument/2006/relationships/image" Target="../media/image2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slide" Target="slide2.xml" TargetMode="Internal" /><Relationship Id="rId4" Type="http://schemas.openxmlformats.org/officeDocument/2006/relationships/slide" Target="slide3.xml" TargetMode="Internal" /><Relationship Id="rId5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34" y="3861054"/>
            <a:ext cx="3022600" cy="3175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825" y="804647"/>
            <a:ext cx="10084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  <a:endParaRPr lang="ru-RU" sz="8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82" y="804647"/>
            <a:ext cx="5380249" cy="6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6714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8772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486" y="1835431"/>
            <a:ext cx="11715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   </a:t>
            </a:r>
            <a:endParaRPr lang="ru-RU"/>
          </a:p>
        </p:txBody>
      </p:sp>
      <p:sp>
        <p:nvSpPr>
          <p:cNvPr id="8" name="Пятно 2 7">
            <a:hlinkClick r:id="rId4" action="ppaction://hlinksldjump"/>
          </p:cNvPr>
          <p:cNvSpPr/>
          <p:nvPr/>
        </p:nvSpPr>
        <p:spPr>
          <a:xfrm>
            <a:off x="11174569" y="6176963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" y="1382996"/>
            <a:ext cx="4677428" cy="53061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6" y="1382995"/>
            <a:ext cx="5473518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5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706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8" name="Пятно 2 7">
            <a:hlinkClick r:id="rId4" action="ppaction://hlinksldjump"/>
          </p:cNvPr>
          <p:cNvSpPr/>
          <p:nvPr/>
        </p:nvSpPr>
        <p:spPr>
          <a:xfrm>
            <a:off x="11174569" y="6176963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4" y="2137892"/>
            <a:ext cx="3403676" cy="2626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31" y="2103574"/>
            <a:ext cx="3898997" cy="26603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2103573"/>
            <a:ext cx="3608870" cy="26603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4872614"/>
            <a:ext cx="4043043" cy="1876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47" y="4841391"/>
            <a:ext cx="3730522" cy="1929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7742" y="1195100"/>
            <a:ext cx="676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Бурятский орнамент</a:t>
            </a:r>
            <a:endParaRPr lang="ru-RU" sz="48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0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8" y="1475919"/>
            <a:ext cx="5409126" cy="5015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272010" y="5177305"/>
            <a:ext cx="5318974" cy="1013261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Сурхарбаан</a:t>
            </a:r>
            <a:r>
              <a:rPr lang="ru-RU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—спортивный </a:t>
            </a:r>
            <a:r>
              <a:rPr lang="ru-RU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праздник. </a:t>
            </a:r>
          </a:p>
        </p:txBody>
      </p:sp>
      <p:sp>
        <p:nvSpPr>
          <p:cNvPr id="15" name="Пятно 2 14">
            <a:hlinkClick r:id="rId5" action="ppaction://hlinksldjump"/>
          </p:cNvPr>
          <p:cNvSpPr/>
          <p:nvPr/>
        </p:nvSpPr>
        <p:spPr>
          <a:xfrm>
            <a:off x="11082268" y="6136742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1475919"/>
            <a:ext cx="5299061" cy="4406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4235" y="5882657"/>
            <a:ext cx="5508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/>
              <a:t>Сагаалган</a:t>
            </a:r>
            <a:r>
              <a:rPr lang="ru-RU" sz="2800" smtClean="0"/>
              <a:t> – это традиционный новый год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64152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868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1340" y="254518"/>
            <a:ext cx="11449319" cy="9244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7810" y="1152971"/>
            <a:ext cx="9498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</a:t>
            </a:r>
            <a:r>
              <a:rPr lang="ru-RU" sz="3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музыкальные инструменты бурят</a:t>
            </a:r>
            <a:endParaRPr lang="ru-RU" sz="36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" y="1960562"/>
            <a:ext cx="2135206" cy="3354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7875" y="5426163"/>
            <a:ext cx="189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err="1">
                <a:solidFill>
                  <a:srgbClr val="000000"/>
                </a:solidFill>
                <a:latin typeface="Times New Roman" panose="02020603050405020304" pitchFamily="18" charset="0"/>
              </a:rPr>
              <a:t>Лимбэ </a:t>
            </a:r>
            <a:endParaRPr lang="ru-RU" sz="32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95" y="1943493"/>
            <a:ext cx="2034592" cy="3374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 txBox="1"/>
          <p:nvPr/>
        </p:nvSpPr>
        <p:spPr>
          <a:xfrm>
            <a:off x="2674273" y="5454697"/>
            <a:ext cx="1917321" cy="471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уур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5029896" y="5554683"/>
            <a:ext cx="2239703" cy="371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Морин-хуур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08" y="1960562"/>
            <a:ext cx="2443448" cy="3332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77" y="1931301"/>
            <a:ext cx="2103757" cy="338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Заголовок 1"/>
          <p:cNvSpPr txBox="1"/>
          <p:nvPr/>
        </p:nvSpPr>
        <p:spPr>
          <a:xfrm>
            <a:off x="7349833" y="5119010"/>
            <a:ext cx="2169753" cy="11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Ятага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46" y="1908476"/>
            <a:ext cx="2192667" cy="3321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Заголовок 1"/>
          <p:cNvSpPr txBox="1"/>
          <p:nvPr/>
        </p:nvSpPr>
        <p:spPr>
          <a:xfrm>
            <a:off x="9457534" y="5151047"/>
            <a:ext cx="2385779" cy="1131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Чанза 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но 2 17">
            <a:hlinkClick r:id="rId9" action="ppaction://hlinksldjump"/>
          </p:cNvPr>
          <p:cNvSpPr/>
          <p:nvPr/>
        </p:nvSpPr>
        <p:spPr>
          <a:xfrm>
            <a:off x="11264185" y="6106282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6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3487" y="252867"/>
            <a:ext cx="11449319" cy="9706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7485" y="3151386"/>
            <a:ext cx="2962914" cy="3423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62" y="1476360"/>
            <a:ext cx="3254474" cy="3423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4954">
            <a:off x="7783764" y="3350146"/>
            <a:ext cx="4657748" cy="36701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70062">
            <a:off x="7575803" y="885035"/>
            <a:ext cx="4645555" cy="3475021"/>
          </a:xfrm>
          <a:prstGeom prst="rect">
            <a:avLst/>
          </a:prstGeom>
        </p:spPr>
      </p:pic>
      <p:sp>
        <p:nvSpPr>
          <p:cNvPr id="8" name="Пятно 2 7">
            <a:hlinkClick r:id="rId8" action="ppaction://hlinksldjump"/>
          </p:cNvPr>
          <p:cNvSpPr/>
          <p:nvPr/>
        </p:nvSpPr>
        <p:spPr>
          <a:xfrm>
            <a:off x="11084954" y="6142843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21380190">
            <a:off x="8301790" y="2962217"/>
            <a:ext cx="337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</a:rPr>
              <a:t>ОБРЯДОВЫЙ ТАНЕЦ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1201092">
            <a:off x="9679290" y="3922350"/>
            <a:ext cx="232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/>
              <a:t>Ёхор</a:t>
            </a:r>
            <a:endParaRPr lang="ru-RU" sz="3200" b="1"/>
          </a:p>
        </p:txBody>
      </p:sp>
    </p:spTree>
    <p:extLst>
      <p:ext uri="{BB962C8B-B14F-4D97-AF65-F5344CB8AC3E}">
        <p14:creationId xmlns:p14="http://schemas.microsoft.com/office/powerpoint/2010/main" val="76802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8111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1207852"/>
            <a:ext cx="5357612" cy="2753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9" y="1245642"/>
            <a:ext cx="5298024" cy="275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7" y="4134730"/>
            <a:ext cx="5076968" cy="2587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3788" y="4104848"/>
            <a:ext cx="5229018" cy="253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ятно 2 7">
            <a:hlinkClick r:id="rId10" action="ppaction://hlinksldjump"/>
          </p:cNvPr>
          <p:cNvSpPr/>
          <p:nvPr/>
        </p:nvSpPr>
        <p:spPr>
          <a:xfrm>
            <a:off x="11159547" y="6102909"/>
            <a:ext cx="1017430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0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6" y="76533"/>
            <a:ext cx="11449319" cy="1042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</a:t>
            </a:r>
            <a:r>
              <a:rPr lang="ru-RU" sz="540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Прибайкалья 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373486" y="1979280"/>
            <a:ext cx="1283864" cy="115038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илище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2070127" y="2001650"/>
            <a:ext cx="2109164" cy="112801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занятия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hlinkClick r:id="rId6" action="ppaction://hlinksldjump"/>
          </p:cNvPr>
          <p:cNvSpPr/>
          <p:nvPr/>
        </p:nvSpPr>
        <p:spPr>
          <a:xfrm>
            <a:off x="4680137" y="2001650"/>
            <a:ext cx="2102798" cy="112801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7340258" y="2003050"/>
            <a:ext cx="2280260" cy="112661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традиции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1918" y="4854388"/>
            <a:ext cx="12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10016638" y="2001650"/>
            <a:ext cx="1946909" cy="112801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кухня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7623" y="1105349"/>
            <a:ext cx="519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ТОФАЛАРЫ</a:t>
            </a:r>
            <a:endParaRPr lang="ru-RU" sz="48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37" y="3343377"/>
            <a:ext cx="1964256" cy="2080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42" y="3298220"/>
            <a:ext cx="2118891" cy="2139614"/>
          </a:xfrm>
          <a:prstGeom prst="rect">
            <a:avLst/>
          </a:prstGeom>
        </p:spPr>
      </p:pic>
      <p:pic>
        <p:nvPicPr>
          <p:cNvPr id="5122" name="Picture 2" descr="http://kitoy-sibir.ru/wp-content/uploads/2017/08/P6174608_thumb-1024x57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6638" y="3298220"/>
            <a:ext cx="1946909" cy="21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815" y="3477296"/>
            <a:ext cx="1354535" cy="1880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357" y="3298219"/>
            <a:ext cx="920934" cy="2087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3916" y="3298220"/>
            <a:ext cx="1024440" cy="20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2461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45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16" y="1499973"/>
            <a:ext cx="5065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/>
              <a:t>Традиционным жилищем тофаларов являлся чум конической формы, из жердей, зимой крытый ровдугой (замшей из шкуры изюбря или лося), летом - берестой.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726" y="1409395"/>
            <a:ext cx="2574116" cy="2189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138" y="1369723"/>
            <a:ext cx="2735394" cy="22529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54658" y="3622637"/>
            <a:ext cx="6934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/>
              <a:t>Чум делился на женскую (справа от входа) и мужскую (слева) половины.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11" y="3953721"/>
            <a:ext cx="5632897" cy="2654473"/>
          </a:xfrm>
          <a:prstGeom prst="rect">
            <a:avLst/>
          </a:prstGeom>
        </p:spPr>
      </p:pic>
      <p:sp>
        <p:nvSpPr>
          <p:cNvPr id="13" name="Пятно 2 12">
            <a:hlinkClick r:id="rId7" action="ppaction://hlinksldjump"/>
          </p:cNvPr>
          <p:cNvSpPr/>
          <p:nvPr/>
        </p:nvSpPr>
        <p:spPr>
          <a:xfrm>
            <a:off x="11084417" y="6112380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879" y="2238637"/>
            <a:ext cx="4797968" cy="43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629" y="1463481"/>
            <a:ext cx="11302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/>
              <a:t>Традиционными занятиями тофаларов были и остаются охота и кочевое оленеводство. Основные объекты охотничьего промысла — лось, марал, косуля, а также белка, соболь, выдра, бобр, лисица, росомаха. Оленей </a:t>
            </a:r>
            <a:r>
              <a:rPr lang="ru-RU" sz="1400" b="1" smtClean="0"/>
              <a:t>используют </a:t>
            </a:r>
            <a:r>
              <a:rPr lang="ru-RU" sz="1400" b="1"/>
              <a:t>для вьючной перевозки грузов и верховой езды, а оленье молоко употребляют в пищу</a:t>
            </a:r>
            <a:r>
              <a:rPr lang="ru-RU" sz="1400" b="1" smtClean="0"/>
              <a:t>.</a:t>
            </a:r>
            <a:r>
              <a:rPr lang="ru-RU" sz="1400" b="1"/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31" y="2202145"/>
            <a:ext cx="3040090" cy="3078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2202145"/>
            <a:ext cx="4090114" cy="3078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ятно 2 5">
            <a:hlinkClick r:id="rId6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83" y="2202145"/>
            <a:ext cx="3567447" cy="3078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5476816"/>
            <a:ext cx="1467110" cy="1245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9" y="5476817"/>
            <a:ext cx="1758061" cy="1245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14" y="5476816"/>
            <a:ext cx="1549947" cy="1245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459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1" y="1256202"/>
            <a:ext cx="5829034" cy="5431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193" y="1322872"/>
            <a:ext cx="5481035" cy="5364678"/>
          </a:xfrm>
          <a:prstGeom prst="rect">
            <a:avLst/>
          </a:prstGeom>
        </p:spPr>
      </p:pic>
      <p:sp>
        <p:nvSpPr>
          <p:cNvPr id="6" name="Пятно 2 5">
            <a:hlinkClick r:id="rId6" action="ppaction://hlinksldjump"/>
          </p:cNvPr>
          <p:cNvSpPr/>
          <p:nvPr/>
        </p:nvSpPr>
        <p:spPr>
          <a:xfrm>
            <a:off x="10599312" y="6103105"/>
            <a:ext cx="1107583" cy="584445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1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" y="2807886"/>
            <a:ext cx="2780420" cy="31135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64" y="2822998"/>
            <a:ext cx="3013449" cy="31135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4" y="2807886"/>
            <a:ext cx="2916544" cy="311350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371339" y="165717"/>
            <a:ext cx="11449319" cy="10021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280" y="2128123"/>
            <a:ext cx="2042719" cy="580706"/>
          </a:xfrm>
          <a:prstGeom prst="rect">
            <a:avLst/>
          </a:prstGeom>
          <a:scene3d>
            <a:camera prst="perspectiveBelow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Буряты</a:t>
            </a:r>
          </a:p>
        </p:txBody>
      </p: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3208394" y="2103436"/>
            <a:ext cx="2133611" cy="580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Тофалары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hlinkClick r:id="rId7" action="ppaction://hlinksldjump"/>
          </p:cNvPr>
          <p:cNvSpPr/>
          <p:nvPr/>
        </p:nvSpPr>
        <p:spPr>
          <a:xfrm>
            <a:off x="6196401" y="2103436"/>
            <a:ext cx="2043580" cy="580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Эвенки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hlinkClick r:id="rId8" action="ppaction://hlinksldjump"/>
          </p:cNvPr>
          <p:cNvSpPr/>
          <p:nvPr/>
        </p:nvSpPr>
        <p:spPr>
          <a:xfrm>
            <a:off x="9384046" y="2087486"/>
            <a:ext cx="2156768" cy="6126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2" y="2822998"/>
            <a:ext cx="2681161" cy="31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713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03499" y="1229012"/>
            <a:ext cx="676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Тофаларский орнамент</a:t>
            </a:r>
            <a:endParaRPr lang="ru-RU" sz="48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559" y="3604623"/>
            <a:ext cx="170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«Рога оленя»</a:t>
            </a:r>
            <a:endParaRPr lang="ru-RU" b="1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86" y="2157044"/>
            <a:ext cx="2382593" cy="1447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0280" y="4339430"/>
            <a:ext cx="2620918" cy="1862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670580" y="6216171"/>
            <a:ext cx="18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«Горные реки»</a:t>
            </a:r>
            <a:endParaRPr lang="ru-RU" b="1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279" y="2157045"/>
            <a:ext cx="2620918" cy="1447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300279" y="3701659"/>
            <a:ext cx="298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«Горные тропы охотника»</a:t>
            </a:r>
            <a:endParaRPr lang="ru-RU" b="1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178" y="2157044"/>
            <a:ext cx="2649761" cy="1447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555153" y="3720346"/>
            <a:ext cx="228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«Высокие горы»</a:t>
            </a:r>
            <a:endParaRPr lang="ru-RU" b="1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8029" y="3214173"/>
            <a:ext cx="2148948" cy="144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9408655" y="4702036"/>
            <a:ext cx="213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«Снежные горы»</a:t>
            </a:r>
            <a:endParaRPr lang="ru-RU" b="1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915" y="4353399"/>
            <a:ext cx="2416164" cy="1834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20906" y="6216171"/>
            <a:ext cx="23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«Юрта тофаларов»</a:t>
            </a:r>
            <a:endParaRPr lang="ru-RU" b="1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8179" y="4353399"/>
            <a:ext cx="2649760" cy="1834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6637339" y="6216171"/>
            <a:ext cx="228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«Быстрые реки»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18967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11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0474" y="1235319"/>
            <a:ext cx="761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раздник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названием «Аргамчи-Ыры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0" i="0"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1" y="1991730"/>
            <a:ext cx="4872400" cy="4857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929" y="2694449"/>
            <a:ext cx="2440181" cy="370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files.prezentacii.org/18/11/101380/data/pres/s11s307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6068" y="1937954"/>
            <a:ext cx="4360480" cy="507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ятно 2 5">
            <a:hlinkClick r:id="rId7" action="ppaction://hlinksldjump"/>
          </p:cNvPr>
          <p:cNvSpPr/>
          <p:nvPr/>
        </p:nvSpPr>
        <p:spPr>
          <a:xfrm>
            <a:off x="11084417" y="6396613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8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5" y="2183510"/>
            <a:ext cx="2782241" cy="162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81071" y="3766833"/>
            <a:ext cx="1996225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Цидра</a:t>
            </a:r>
            <a:r>
              <a:rPr lang="ru-RU" smtClean="0"/>
              <a:t> 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98" y="2193061"/>
            <a:ext cx="3862522" cy="162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89470" y="3766833"/>
            <a:ext cx="218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Флейта</a:t>
            </a:r>
            <a:endParaRPr lang="ru-RU" b="1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13" y="2221553"/>
            <a:ext cx="2684876" cy="162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586183" y="3822340"/>
            <a:ext cx="221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Музыкальный лук</a:t>
            </a:r>
            <a:endParaRPr lang="ru-RU" b="1"/>
          </a:p>
        </p:txBody>
      </p:sp>
      <p:sp>
        <p:nvSpPr>
          <p:cNvPr id="16" name="Прямоугольник 15"/>
          <p:cNvSpPr/>
          <p:nvPr/>
        </p:nvSpPr>
        <p:spPr>
          <a:xfrm>
            <a:off x="1030310" y="1199615"/>
            <a:ext cx="10696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музыкальные инструменты </a:t>
            </a:r>
            <a:r>
              <a:rPr lang="ru-RU" sz="3600" b="1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тофаларов</a:t>
            </a:r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4" y="4207160"/>
            <a:ext cx="2650131" cy="1918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195486" y="6155018"/>
            <a:ext cx="214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Лютня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049399" y="6059525"/>
            <a:ext cx="352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333333"/>
                </a:solidFill>
              </a:rPr>
              <a:t>Дугообразный (дуговой) варган</a:t>
            </a: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99" y="4203967"/>
            <a:ext cx="3644720" cy="1911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6713" y="4207082"/>
            <a:ext cx="2684876" cy="1852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ятно 2 5">
            <a:hlinkClick r:id="rId3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9197244" y="6115298"/>
            <a:ext cx="238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Бубен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87822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17" y="1463480"/>
            <a:ext cx="4291194" cy="4872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534" y="1463481"/>
            <a:ext cx="2279353" cy="2228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3535" y="4059564"/>
            <a:ext cx="2279352" cy="2554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ятно 2 5">
            <a:hlinkClick r:id="rId7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3211" y="1210614"/>
            <a:ext cx="4327301" cy="54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647" y="1337945"/>
            <a:ext cx="4753361" cy="2551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7946"/>
            <a:ext cx="4743734" cy="2551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47" y="4016941"/>
            <a:ext cx="4704008" cy="2628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6943"/>
            <a:ext cx="4743734" cy="2628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756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6" y="76533"/>
            <a:ext cx="11449319" cy="1042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</a:t>
            </a:r>
            <a:r>
              <a:rPr lang="ru-RU" sz="540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Прибайкалья 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373486" y="1979280"/>
            <a:ext cx="1283864" cy="115038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илище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2087737" y="1979279"/>
            <a:ext cx="2091554" cy="115038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занятия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hlinkClick r:id="rId6" action="ppaction://hlinksldjump"/>
          </p:cNvPr>
          <p:cNvSpPr/>
          <p:nvPr/>
        </p:nvSpPr>
        <p:spPr>
          <a:xfrm>
            <a:off x="4680137" y="2001650"/>
            <a:ext cx="2102798" cy="112801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7340258" y="2003050"/>
            <a:ext cx="1632291" cy="112661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традиции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1918" y="4854388"/>
            <a:ext cx="12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9729655" y="1959072"/>
            <a:ext cx="1946909" cy="112801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кухня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2030" y="1063799"/>
            <a:ext cx="519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ЭВЕНКИ</a:t>
            </a:r>
            <a:endParaRPr lang="ru-RU" sz="48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6" y="3418259"/>
            <a:ext cx="1257475" cy="2450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07" y="4627974"/>
            <a:ext cx="996094" cy="1240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07" y="3429000"/>
            <a:ext cx="1010684" cy="10040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0137" y="3395842"/>
            <a:ext cx="2066996" cy="2472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4447" y="3418259"/>
            <a:ext cx="1053078" cy="2450277"/>
          </a:xfrm>
          <a:prstGeom prst="rect">
            <a:avLst/>
          </a:prstGeom>
        </p:spPr>
      </p:pic>
      <p:pic>
        <p:nvPicPr>
          <p:cNvPr id="17" name="Picture 2" descr="https://files.prezentacii.org/18/11/101380/data/pres/s9s102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9028" y="3447256"/>
            <a:ext cx="1683521" cy="24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45805" y="3457986"/>
            <a:ext cx="2030759" cy="24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322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91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58116"/>
            <a:ext cx="4308600" cy="5022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858" y="1429890"/>
            <a:ext cx="4797106" cy="5152381"/>
          </a:xfrm>
          <a:prstGeom prst="rect">
            <a:avLst/>
          </a:prstGeom>
        </p:spPr>
      </p:pic>
      <p:sp>
        <p:nvSpPr>
          <p:cNvPr id="6" name="Пятно 2 5">
            <a:hlinkClick r:id="rId6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0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67" y="1380652"/>
            <a:ext cx="5265139" cy="526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380652"/>
            <a:ext cx="5872767" cy="5265000"/>
          </a:xfrm>
          <a:prstGeom prst="rect">
            <a:avLst/>
          </a:prstGeom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1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25" y="1322872"/>
            <a:ext cx="9454035" cy="5285720"/>
          </a:xfrm>
          <a:prstGeom prst="rect">
            <a:avLst/>
          </a:prstGeom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1084417" y="6167380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3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552" y="1337522"/>
            <a:ext cx="4648827" cy="5378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0856" y="1250479"/>
            <a:ext cx="694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Головным убором </a:t>
            </a:r>
            <a:r>
              <a:rPr lang="ru-RU" sz="3200" b="1" smtClean="0">
                <a:solidFill>
                  <a:srgbClr val="000000"/>
                </a:solidFill>
              </a:rPr>
              <a:t>капор и авун </a:t>
            </a:r>
          </a:p>
        </p:txBody>
      </p:sp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1152236" y="613199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523" y="2796403"/>
            <a:ext cx="3188576" cy="40031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96402"/>
            <a:ext cx="3678332" cy="4028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337" y="2229139"/>
            <a:ext cx="19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Унты</a:t>
            </a:r>
            <a:endParaRPr lang="ru-RU" sz="3200" b="1"/>
          </a:p>
        </p:txBody>
      </p:sp>
      <p:sp>
        <p:nvSpPr>
          <p:cNvPr id="9" name="TextBox 8"/>
          <p:cNvSpPr txBox="1"/>
          <p:nvPr/>
        </p:nvSpPr>
        <p:spPr>
          <a:xfrm>
            <a:off x="4717364" y="2229139"/>
            <a:ext cx="190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cs typeface="Times New Roman" panose="02020603050405020304" pitchFamily="18" charset="0"/>
              </a:rPr>
              <a:t>Олочи</a:t>
            </a:r>
          </a:p>
        </p:txBody>
      </p:sp>
    </p:spTree>
    <p:extLst>
      <p:ext uri="{BB962C8B-B14F-4D97-AF65-F5344CB8AC3E}">
        <p14:creationId xmlns:p14="http://schemas.microsoft.com/office/powerpoint/2010/main" val="269149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6" y="76533"/>
            <a:ext cx="11449319" cy="1042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</a:t>
            </a:r>
            <a:r>
              <a:rPr lang="ru-RU" sz="540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Прибайкалья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" y="3029849"/>
            <a:ext cx="1880950" cy="2233885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231820" y="2125948"/>
            <a:ext cx="1693990" cy="65588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илище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2232516" y="2125950"/>
            <a:ext cx="2327382" cy="655887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занятия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5063203" y="2157732"/>
            <a:ext cx="2102798" cy="624105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8" action="ppaction://hlinksldjump"/>
          </p:cNvPr>
          <p:cNvSpPr/>
          <p:nvPr/>
        </p:nvSpPr>
        <p:spPr>
          <a:xfrm>
            <a:off x="7472707" y="2125950"/>
            <a:ext cx="2087880" cy="655887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традиции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1918" y="4854388"/>
            <a:ext cx="12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13" y="3009841"/>
            <a:ext cx="2419829" cy="23992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06" y="3060409"/>
            <a:ext cx="2240823" cy="2155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19419" y="1082681"/>
            <a:ext cx="386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БУРЯТЫ</a:t>
            </a:r>
            <a:endParaRPr lang="ru-RU" sz="48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>
            <a:hlinkClick r:id="rId11" action="ppaction://hlinksldjump"/>
          </p:cNvPr>
          <p:cNvSpPr/>
          <p:nvPr/>
        </p:nvSpPr>
        <p:spPr>
          <a:xfrm>
            <a:off x="9978002" y="2125948"/>
            <a:ext cx="1946909" cy="65588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кухня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11" y="3071227"/>
            <a:ext cx="2137478" cy="21511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1253" y="3029849"/>
            <a:ext cx="2551474" cy="22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8634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227276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17" y="4956600"/>
            <a:ext cx="2214093" cy="21129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97907" y="12106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80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Эвенский орнамент</a:t>
            </a:r>
            <a:endParaRPr lang="ru-RU" sz="480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8" y="2204453"/>
            <a:ext cx="3731414" cy="25421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92" y="2274884"/>
            <a:ext cx="3234722" cy="25421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733" y="4939754"/>
            <a:ext cx="2630038" cy="2129786"/>
          </a:xfrm>
          <a:prstGeom prst="rect">
            <a:avLst/>
          </a:prstGeom>
        </p:spPr>
      </p:pic>
      <p:pic>
        <p:nvPicPr>
          <p:cNvPr id="3074" name="Picture 2" descr="http://www.tvorchistvo.ru/wp-content/uploads/2013/09/300px-Ornament4-183x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554" y="2228053"/>
            <a:ext cx="3611282" cy="25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3.bp.blogspot.com/-xdcVax8_QBo/UTsQWkVUgWI/AAAAAAAADts/vCl3IxDHDTM/s1600/02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757" y="4956600"/>
            <a:ext cx="2500486" cy="21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1igolka.com/wp-content/uploads/2017/09/ornamentyi-i-uzoryi3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5791" y="4956600"/>
            <a:ext cx="2683045" cy="21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476" y="2056103"/>
            <a:ext cx="6089507" cy="5013436"/>
          </a:xfrm>
          <a:prstGeom prst="rect">
            <a:avLst/>
          </a:prstGeom>
        </p:spPr>
      </p:pic>
      <p:pic>
        <p:nvPicPr>
          <p:cNvPr id="3078" name="Picture 6" descr="http://3.bp.blogspot.com/-oVXFnDPTiOw/Tgs-gCSpQcI/AAAAAAAABGQ/aaCmSUypSLc/s1600/%25D1%258D%25D0%25B2%25D0%25B5%25D0%25BD%25D0%25BA%25D0%25B8%25D0%25B9%25D1%2581%25D0%25BA%25D0%25B8%25D0%25B5+%25D0%25BA%25D1%2583%25D0%25BB%25D0%25BE%25D0%25BD%25D1%258B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764" y="2056103"/>
            <a:ext cx="5374072" cy="50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2 5">
            <a:hlinkClick r:id="rId13" action="ppaction://hlinksldjump"/>
          </p:cNvPr>
          <p:cNvSpPr/>
          <p:nvPr/>
        </p:nvSpPr>
        <p:spPr>
          <a:xfrm>
            <a:off x="10969557" y="6273555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7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0949726" y="6263578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files.prezentacii.org/18/11/101380/data/pres/s9s1026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7" y="1322872"/>
            <a:ext cx="5762344" cy="45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8884" y="5982581"/>
            <a:ext cx="1078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/>
              <a:t>Больдер</a:t>
            </a:r>
            <a:endParaRPr lang="ru-RU" sz="3600" b="1"/>
          </a:p>
        </p:txBody>
      </p:sp>
      <p:pic>
        <p:nvPicPr>
          <p:cNvPr id="1030" name="Picture 6" descr="https://files.prezentacii.org/18/11/101380/data/pres/s10s2054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404" y="1322872"/>
            <a:ext cx="5396059" cy="45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6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9" y="365124"/>
            <a:ext cx="12192000" cy="6492875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986" y="2167248"/>
            <a:ext cx="3033597" cy="4138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6" y="2187965"/>
            <a:ext cx="2915624" cy="411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05" y="2148292"/>
            <a:ext cx="2509862" cy="415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029785" y="6410312"/>
            <a:ext cx="164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Варган </a:t>
            </a:r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4223697" y="6333678"/>
            <a:ext cx="193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Конковур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009" y="6362749"/>
            <a:ext cx="175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Бубен</a:t>
            </a:r>
            <a:r>
              <a:rPr lang="ru-RU" smtClean="0"/>
              <a:t> 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98" y="2187963"/>
            <a:ext cx="2499775" cy="4117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9205817" y="6406830"/>
            <a:ext cx="235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Деревянный Варган</a:t>
            </a:r>
            <a:endParaRPr lang="ru-RU" b="1"/>
          </a:p>
        </p:txBody>
      </p:sp>
      <p:sp>
        <p:nvSpPr>
          <p:cNvPr id="14" name="Прямоугольник 13"/>
          <p:cNvSpPr/>
          <p:nvPr/>
        </p:nvSpPr>
        <p:spPr>
          <a:xfrm>
            <a:off x="971282" y="1308295"/>
            <a:ext cx="10239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музыкальные инструменты </a:t>
            </a:r>
            <a:r>
              <a:rPr lang="ru-RU" sz="3600" b="1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эвенков</a:t>
            </a:r>
            <a:endParaRPr lang="ru-RU"/>
          </a:p>
        </p:txBody>
      </p:sp>
      <p:sp>
        <p:nvSpPr>
          <p:cNvPr id="6" name="Пятно 2 5">
            <a:hlinkClick r:id="rId8" action="ppaction://hlinksldjump"/>
          </p:cNvPr>
          <p:cNvSpPr/>
          <p:nvPr/>
        </p:nvSpPr>
        <p:spPr>
          <a:xfrm>
            <a:off x="11084417" y="5962970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8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5" y="4546242"/>
            <a:ext cx="2707580" cy="2146415"/>
          </a:xfrm>
          <a:prstGeom prst="rect">
            <a:avLst/>
          </a:prstGeom>
        </p:spPr>
      </p:pic>
      <p:pic>
        <p:nvPicPr>
          <p:cNvPr id="7170" name="Picture 2" descr="https://media.nazaccent.ru/files/d1/4a/d14a309ec077944131b008230c72631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4655" y="4546243"/>
            <a:ext cx="2375353" cy="21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81" y="1777180"/>
            <a:ext cx="4144211" cy="2644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9" y="1591869"/>
            <a:ext cx="4579013" cy="2833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59" y="4546242"/>
            <a:ext cx="2440987" cy="21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4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3" y="1375868"/>
            <a:ext cx="9962173" cy="5348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1075124" y="6244178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6" y="76533"/>
            <a:ext cx="11449319" cy="1042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</a:t>
            </a:r>
            <a:r>
              <a:rPr lang="ru-RU" sz="540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Прибайкалья 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373486" y="1979280"/>
            <a:ext cx="1442434" cy="115038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илище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2087736" y="1979279"/>
            <a:ext cx="2195729" cy="115038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занятия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hlinkClick r:id="rId6" action="ppaction://hlinksldjump"/>
          </p:cNvPr>
          <p:cNvSpPr/>
          <p:nvPr/>
        </p:nvSpPr>
        <p:spPr>
          <a:xfrm>
            <a:off x="4680137" y="2001650"/>
            <a:ext cx="2102798" cy="112801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7212950" y="2003050"/>
            <a:ext cx="1759600" cy="1126619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традиции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1918" y="4854388"/>
            <a:ext cx="12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9406890" y="2001651"/>
            <a:ext cx="1946909" cy="112801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кухня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7623" y="1105349"/>
            <a:ext cx="519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sz="48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01" y="4444957"/>
            <a:ext cx="1000265" cy="1019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15" y="3454218"/>
            <a:ext cx="981212" cy="905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15" y="4444957"/>
            <a:ext cx="981212" cy="1019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8" y="3569110"/>
            <a:ext cx="1486107" cy="18951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43" y="3444515"/>
            <a:ext cx="933580" cy="905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598" y="3418228"/>
            <a:ext cx="1721552" cy="20460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49" y="3418228"/>
            <a:ext cx="1759600" cy="2046046"/>
          </a:xfrm>
          <a:prstGeom prst="rect">
            <a:avLst/>
          </a:prstGeom>
        </p:spPr>
      </p:pic>
      <p:pic>
        <p:nvPicPr>
          <p:cNvPr id="11266" name="Picture 2" descr="https://static.tildacdn.com/tild3133-6362-4336-b831-306131373338/101835585russianmen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137" y="3463934"/>
            <a:ext cx="2102798" cy="20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64352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4" y="1322872"/>
            <a:ext cx="11453612" cy="5322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4" y="252868"/>
            <a:ext cx="11566701" cy="6539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0" y="-95484"/>
            <a:ext cx="11679791" cy="6651621"/>
          </a:xfrm>
          <a:prstGeom prst="rect">
            <a:avLst/>
          </a:prstGeom>
        </p:spPr>
      </p:pic>
      <p:sp>
        <p:nvSpPr>
          <p:cNvPr id="6" name="Пятно 2 5">
            <a:hlinkClick r:id="rId7" action="ppaction://hlinksldjump"/>
          </p:cNvPr>
          <p:cNvSpPr/>
          <p:nvPr/>
        </p:nvSpPr>
        <p:spPr>
          <a:xfrm>
            <a:off x="10971328" y="6207785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08" y="1902428"/>
            <a:ext cx="5616798" cy="4740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9" y="1463481"/>
            <a:ext cx="5542742" cy="4538074"/>
          </a:xfrm>
          <a:prstGeom prst="rect">
            <a:avLst/>
          </a:prstGeom>
        </p:spPr>
      </p:pic>
      <p:sp>
        <p:nvSpPr>
          <p:cNvPr id="6" name="Пятно 2 5">
            <a:hlinkClick r:id="rId6" action="ppaction://hlinksldjump"/>
          </p:cNvPr>
          <p:cNvSpPr/>
          <p:nvPr/>
        </p:nvSpPr>
        <p:spPr>
          <a:xfrm>
            <a:off x="10899820" y="6270574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8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26561"/>
            <a:ext cx="12049258" cy="5077799"/>
          </a:xfrm>
          <a:prstGeom prst="rect">
            <a:avLst/>
          </a:prstGeom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6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62" y="1463481"/>
            <a:ext cx="11518005" cy="5316473"/>
          </a:xfrm>
          <a:prstGeom prst="rect">
            <a:avLst/>
          </a:prstGeom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3487" y="252867"/>
            <a:ext cx="11449319" cy="8933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10" name="Пятно 2 9">
            <a:hlinkClick r:id="rId4" action="ppaction://hlinksldjump"/>
          </p:cNvPr>
          <p:cNvSpPr/>
          <p:nvPr/>
        </p:nvSpPr>
        <p:spPr>
          <a:xfrm>
            <a:off x="11174569" y="6176963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372" y="1399086"/>
            <a:ext cx="9620518" cy="5297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465" y="1558344"/>
            <a:ext cx="285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ЮРТА ВНУТРИ</a:t>
            </a:r>
            <a:endParaRPr lang="ru-RU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9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1011171" y="6086904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bright="-14000"/>
          </a:blip>
          <a:stretch>
            <a:fillRect/>
          </a:stretch>
        </p:blipFill>
        <p:spPr>
          <a:xfrm>
            <a:off x="373487" y="1210614"/>
            <a:ext cx="11449319" cy="45985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87" y="5809146"/>
            <a:ext cx="1206764" cy="952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818" y="5826144"/>
            <a:ext cx="952709" cy="9654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6069" y="5819792"/>
            <a:ext cx="1016223" cy="9781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4345" y="5809146"/>
            <a:ext cx="1181100" cy="952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4642" y="5811371"/>
            <a:ext cx="1067034" cy="9400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6016" y="5798729"/>
            <a:ext cx="965412" cy="9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3" y="5052821"/>
            <a:ext cx="2770496" cy="1752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6" y="1948366"/>
            <a:ext cx="3813307" cy="28427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79" y="1915133"/>
            <a:ext cx="4056228" cy="28759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5054599"/>
            <a:ext cx="2939387" cy="17492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84199" y="10606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80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орнамент</a:t>
            </a:r>
            <a:endParaRPr lang="ru-RU" sz="480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5" y="1915132"/>
            <a:ext cx="10200459" cy="48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322872"/>
            <a:ext cx="10657764" cy="5479436"/>
          </a:xfrm>
          <a:prstGeom prst="rect">
            <a:avLst/>
          </a:prstGeom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0949726" y="6217863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9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51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0" y="2203308"/>
            <a:ext cx="2456542" cy="1735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7455" y="3926372"/>
            <a:ext cx="2574701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Балалайка</a:t>
            </a:r>
            <a:r>
              <a:rPr lang="ru-RU" smtClean="0"/>
              <a:t> 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41" y="2203308"/>
            <a:ext cx="2477696" cy="1723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47400" y="3940594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Гусли</a:t>
            </a:r>
            <a:r>
              <a:rPr lang="ru-RU" smtClean="0"/>
              <a:t> 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40" y="2214932"/>
            <a:ext cx="2224789" cy="16980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468321" y="3950589"/>
            <a:ext cx="182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Гармонь</a:t>
            </a:r>
            <a:r>
              <a:rPr lang="ru-RU" smtClean="0"/>
              <a:t> 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50" y="2203308"/>
            <a:ext cx="2307458" cy="1709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060923" y="3938910"/>
            <a:ext cx="187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Бубенцы </a:t>
            </a:r>
            <a:endParaRPr lang="ru-RU" b="1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9" y="4632188"/>
            <a:ext cx="2456543" cy="1701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022296" y="6333756"/>
            <a:ext cx="187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Ложки </a:t>
            </a:r>
            <a:endParaRPr lang="ru-RU" b="1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88" y="4642234"/>
            <a:ext cx="2466149" cy="1690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478839" y="6330872"/>
            <a:ext cx="21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Трещотка</a:t>
            </a:r>
            <a:r>
              <a:rPr lang="ru-RU" smtClean="0"/>
              <a:t> </a:t>
            </a: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40" y="4658507"/>
            <a:ext cx="2224789" cy="1672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6528657" y="6353429"/>
            <a:ext cx="170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Рожок</a:t>
            </a:r>
            <a:r>
              <a:rPr lang="ru-RU" smtClean="0"/>
              <a:t> </a:t>
            </a:r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49" y="4668051"/>
            <a:ext cx="2307459" cy="1662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9207999" y="6325338"/>
            <a:ext cx="220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Рубель 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71282" y="1308295"/>
            <a:ext cx="10239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музыкальные инструменты </a:t>
            </a:r>
            <a:r>
              <a:rPr lang="ru-RU" sz="3600" b="1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7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1084418" y="6191906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723900"/>
            <a:ext cx="100774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54" y="1322872"/>
            <a:ext cx="11095630" cy="5361263"/>
          </a:xfrm>
          <a:prstGeom prst="rect">
            <a:avLst/>
          </a:prstGeom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0989113" y="6099690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3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2" y="1312049"/>
            <a:ext cx="11864684" cy="5444515"/>
          </a:xfrm>
          <a:prstGeom prst="rect">
            <a:avLst/>
          </a:prstGeom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10989113" y="6099690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3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957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6" name="Пятно 2 5">
            <a:hlinkClick r:id="rId4" action="ppaction://hlinksldjump"/>
          </p:cNvPr>
          <p:cNvSpPr/>
          <p:nvPr/>
        </p:nvSpPr>
        <p:spPr>
          <a:xfrm>
            <a:off x="10800008" y="6061207"/>
            <a:ext cx="1107583" cy="584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861" y="1394376"/>
            <a:ext cx="7936278" cy="53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7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Пятно 2 8">
            <a:hlinkClick r:id="rId3" action="ppaction://hlinksldjump"/>
          </p:cNvPr>
          <p:cNvSpPr/>
          <p:nvPr/>
        </p:nvSpPr>
        <p:spPr>
          <a:xfrm>
            <a:off x="11174569" y="6176963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73487" y="182563"/>
            <a:ext cx="11449319" cy="9185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4" y="1238922"/>
            <a:ext cx="4645505" cy="5389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81" y="1238922"/>
            <a:ext cx="4569482" cy="53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8933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1" y="1355904"/>
            <a:ext cx="10908271" cy="5292412"/>
          </a:xfrm>
          <a:prstGeom prst="rect">
            <a:avLst/>
          </a:prstGeom>
        </p:spPr>
      </p:pic>
      <p:sp>
        <p:nvSpPr>
          <p:cNvPr id="8" name="Пятно 2 7">
            <a:hlinkClick r:id="rId5" action="ppaction://hlinksldjump"/>
          </p:cNvPr>
          <p:cNvSpPr/>
          <p:nvPr/>
        </p:nvSpPr>
        <p:spPr>
          <a:xfrm>
            <a:off x="10908407" y="6176963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9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8933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8" name="Пятно 2 7">
            <a:hlinkClick r:id="rId4" action="ppaction://hlinksldjump"/>
          </p:cNvPr>
          <p:cNvSpPr/>
          <p:nvPr/>
        </p:nvSpPr>
        <p:spPr>
          <a:xfrm>
            <a:off x="10908407" y="6176963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457" y="1837734"/>
            <a:ext cx="3615241" cy="2584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910" y="1837734"/>
            <a:ext cx="3548180" cy="2536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290" y="4288538"/>
            <a:ext cx="3462828" cy="2554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8325" y="4273072"/>
            <a:ext cx="3743268" cy="2560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1" y="1837734"/>
            <a:ext cx="4017612" cy="2450804"/>
          </a:xfrm>
          <a:prstGeom prst="rect">
            <a:avLst/>
          </a:prstGeom>
        </p:spPr>
      </p:pic>
      <p:pic>
        <p:nvPicPr>
          <p:cNvPr id="11" name="Рисунок 1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8621" y="1241947"/>
            <a:ext cx="7874758" cy="766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592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3487" y="252867"/>
            <a:ext cx="11449319" cy="8111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жители Прибайкалья</a:t>
            </a:r>
          </a:p>
        </p:txBody>
      </p:sp>
      <p:sp>
        <p:nvSpPr>
          <p:cNvPr id="8" name="Пятно 2 7">
            <a:hlinkClick r:id="rId4" action="ppaction://hlinksldjump"/>
          </p:cNvPr>
          <p:cNvSpPr/>
          <p:nvPr/>
        </p:nvSpPr>
        <p:spPr>
          <a:xfrm>
            <a:off x="11174569" y="6176963"/>
            <a:ext cx="1017431" cy="6810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541212" y="1197735"/>
            <a:ext cx="10495981" cy="56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0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126</Paragraphs>
  <Slides>46</Slides>
  <Notes>0</Notes>
  <TotalTime>1688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baseType="lpstr" size="51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Сурхарбаан —спортивный народный праздник.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alex_belov_pimp@outlook.com</cp:lastModifiedBy>
  <cp:revision>208</cp:revision>
  <dcterms:created xsi:type="dcterms:W3CDTF">2018-12-01T16:54:09Z</dcterms:created>
  <dcterms:modified xsi:type="dcterms:W3CDTF">2022-10-08T06:41:20Z</dcterms:modified>
</cp:coreProperties>
</file>