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16421"/>
            <a:ext cx="8991600" cy="1182721"/>
          </a:xfrm>
        </p:spPr>
        <p:txBody>
          <a:bodyPr>
            <a:normAutofit fontScale="90000"/>
          </a:bodyPr>
          <a:lstStyle/>
          <a:p>
            <a:r>
              <a:rPr lang="ru-RU" dirty="0"/>
              <a:t>Национальная одежда народов Прибайкалья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4134" y="1536719"/>
            <a:ext cx="8243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ТЕРРИТОРИИ ПРИБАЙКАЛЬЯ ПРОЖИВАЮТ: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БУРЯТЫ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ЭВЕНКИ, ТОФАЛАРЫ, РУССКИЕ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0" y="2490826"/>
            <a:ext cx="4188308" cy="418830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-8902" y="2490826"/>
            <a:ext cx="1983036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КОКОШНИК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3539" y="3670961"/>
            <a:ext cx="1266661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РУБАХА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37889" y="5164253"/>
            <a:ext cx="1489454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САРАФАН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3514840" y="4306212"/>
            <a:ext cx="2069974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КОСОВОРОТКА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07" y="2476629"/>
            <a:ext cx="1619250" cy="1876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677" y="2322209"/>
            <a:ext cx="2094530" cy="20945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83" y="4560984"/>
            <a:ext cx="1558473" cy="2153987"/>
          </a:xfrm>
          <a:prstGeom prst="rect">
            <a:avLst/>
          </a:prstGeom>
        </p:spPr>
      </p:pic>
      <p:sp>
        <p:nvSpPr>
          <p:cNvPr id="10" name="Блок-схема: знак завершения 9"/>
          <p:cNvSpPr/>
          <p:nvPr/>
        </p:nvSpPr>
        <p:spPr>
          <a:xfrm>
            <a:off x="7789290" y="4248121"/>
            <a:ext cx="3192597" cy="133069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ОРНАМЕНТ РУССКОГО НАЦИОНАЛЬНОГО КОСТЮМА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103010" y="6239924"/>
            <a:ext cx="879156" cy="4750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16421"/>
            <a:ext cx="8991600" cy="1182721"/>
          </a:xfrm>
        </p:spPr>
        <p:txBody>
          <a:bodyPr>
            <a:normAutofit fontScale="90000"/>
          </a:bodyPr>
          <a:lstStyle/>
          <a:p>
            <a:r>
              <a:rPr lang="ru-RU" dirty="0"/>
              <a:t>Национальная одежда народов Прибайкалья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4134" y="1536719"/>
            <a:ext cx="8243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ТЕРРИТОРИИ ПРИБАЙКАЛЬЯ ПРОЖИВАЮТ: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БУРЯТЫ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ЭВЕНКИ, ТОФАЛАРЫ, РУССКИЕ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8403"/>
            <a:ext cx="5394593" cy="4045945"/>
          </a:xfrm>
          <a:prstGeom prst="rect">
            <a:avLst/>
          </a:prstGeom>
        </p:spPr>
      </p:pic>
      <p:sp>
        <p:nvSpPr>
          <p:cNvPr id="14" name="Блок-схема: знак завершения 13"/>
          <p:cNvSpPr/>
          <p:nvPr/>
        </p:nvSpPr>
        <p:spPr>
          <a:xfrm>
            <a:off x="7976576" y="3818463"/>
            <a:ext cx="3192597" cy="133069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ОРНАМЕНТ БУРЯТСКОГО НАЦИОНАЛЬНОГО КОСТЮМА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96" y="2690598"/>
            <a:ext cx="2258157" cy="13639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7"/>
          <a:stretch/>
        </p:blipFill>
        <p:spPr>
          <a:xfrm>
            <a:off x="9880518" y="2365612"/>
            <a:ext cx="2195659" cy="12530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88" y="4946328"/>
            <a:ext cx="2985312" cy="13172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89530"/>
            <a:ext cx="2921977" cy="975210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1169173" y="6308202"/>
            <a:ext cx="879156" cy="4750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16421"/>
            <a:ext cx="8991600" cy="1182721"/>
          </a:xfrm>
        </p:spPr>
        <p:txBody>
          <a:bodyPr>
            <a:normAutofit fontScale="90000"/>
          </a:bodyPr>
          <a:lstStyle/>
          <a:p>
            <a:r>
              <a:rPr lang="ru-RU" dirty="0"/>
              <a:t>Национальная одежда народов Прибайкалья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4134" y="1536719"/>
            <a:ext cx="8243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ТЕРРИТОРИИ ПРИБАЙКАЛЬЯ ПРОЖИВАЮТ: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БУРЯТЫ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ЭВЕНКИ, ТОФАЛАРЫ, РУССКИЕ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3" y="2490826"/>
            <a:ext cx="5372558" cy="40294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54" y="5117227"/>
            <a:ext cx="2220800" cy="1665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2079"/>
            <a:ext cx="2351393" cy="17635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96" y="4961227"/>
            <a:ext cx="2428800" cy="1821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11" y="2291561"/>
            <a:ext cx="2505576" cy="1879182"/>
          </a:xfrm>
          <a:prstGeom prst="rect">
            <a:avLst/>
          </a:prstGeom>
        </p:spPr>
      </p:pic>
      <p:sp>
        <p:nvSpPr>
          <p:cNvPr id="10" name="Блок-схема: знак завершения 9"/>
          <p:cNvSpPr/>
          <p:nvPr/>
        </p:nvSpPr>
        <p:spPr>
          <a:xfrm>
            <a:off x="7809210" y="3971478"/>
            <a:ext cx="3192597" cy="133069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ОРНАМЕНТ ТОФАЛАРСКОГО НАЦИОНАЛЬНОГО КОСТЮМА</a:t>
            </a:r>
            <a:endParaRPr lang="ru-RU" dirty="0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11213131" y="6382953"/>
            <a:ext cx="879156" cy="4750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16421"/>
            <a:ext cx="8991600" cy="1182721"/>
          </a:xfrm>
        </p:spPr>
        <p:txBody>
          <a:bodyPr>
            <a:normAutofit fontScale="90000"/>
          </a:bodyPr>
          <a:lstStyle/>
          <a:p>
            <a:r>
              <a:rPr lang="ru-RU" dirty="0"/>
              <a:t>Национальная одежда народов Прибайкалья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4134" y="1536719"/>
            <a:ext cx="82437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ТЕРРИТОРИИ ПРИБАЙКАЛЬЯ ПРОЖИВАЮТ: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БУРЯТЫ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ЭВЕНКИ, ТОФАЛАРЫ, РУССКИЕ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223601" y="2906719"/>
            <a:ext cx="3192597" cy="133069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ОРНАМЕНТ ЭВЕНКИЙСКОГО НАЦИОНАЛЬНОГО КОСТЮМА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7" y="2628403"/>
            <a:ext cx="5177928" cy="38834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67" y="4538949"/>
            <a:ext cx="2929035" cy="21967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30" y="2265175"/>
            <a:ext cx="1553140" cy="39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19</TotalTime>
  <Words>88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Corbel</vt:lpstr>
      <vt:lpstr>Gill Sans MT</vt:lpstr>
      <vt:lpstr>Parcel</vt:lpstr>
      <vt:lpstr>Национальная одежда народов Прибайкалья</vt:lpstr>
      <vt:lpstr>Национальная одежда народов Прибайкалья</vt:lpstr>
      <vt:lpstr>Национальная одежда народов Прибайкалья</vt:lpstr>
      <vt:lpstr>Национальная одежда народов Прибайкалья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одежда народов Прибайкалья</dc:title>
  <dc:creator>Acer</dc:creator>
  <cp:lastModifiedBy>Acer</cp:lastModifiedBy>
  <cp:revision>3</cp:revision>
  <dcterms:created xsi:type="dcterms:W3CDTF">2018-12-06T09:47:49Z</dcterms:created>
  <dcterms:modified xsi:type="dcterms:W3CDTF">2018-12-06T10:07:20Z</dcterms:modified>
</cp:coreProperties>
</file>