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51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7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2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4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05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9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7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8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4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325257" y="2038120"/>
            <a:ext cx="5960127" cy="473725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Сибирские пельмешки,соленья и орешки</a:t>
            </a:r>
          </a:p>
          <a:p>
            <a:pPr algn="ctr"/>
            <a:r>
              <a:rPr lang="ru-RU"/>
              <a:t>В России с давних пор милей!</a:t>
            </a:r>
          </a:p>
          <a:p>
            <a:pPr algn="ctr"/>
            <a:r>
              <a:rPr lang="ru-RU"/>
              <a:t>Боровики,маслята,лисички и опята</a:t>
            </a:r>
          </a:p>
          <a:p>
            <a:pPr algn="ctr"/>
            <a:r>
              <a:rPr lang="ru-RU"/>
              <a:t>Вкуснее всех заморских трюфелей!</a:t>
            </a:r>
          </a:p>
          <a:p>
            <a:pPr algn="ctr"/>
            <a:r>
              <a:rPr lang="ru-RU"/>
              <a:t>Ах,русская,ты кухня-щедрая душа!</a:t>
            </a:r>
          </a:p>
          <a:p>
            <a:pPr algn="ctr"/>
            <a:r>
              <a:rPr lang="ru-RU"/>
              <a:t>Встречаешь хлебом с солью</a:t>
            </a:r>
          </a:p>
          <a:p>
            <a:pPr algn="ctr"/>
            <a:r>
              <a:rPr lang="ru-RU"/>
              <a:t>Нас в доме не спеша!</a:t>
            </a:r>
          </a:p>
          <a:p>
            <a:pPr algn="ctr"/>
            <a:r>
              <a:rPr lang="ru-RU"/>
              <a:t>Любым гостям ты рада,</a:t>
            </a:r>
          </a:p>
          <a:p>
            <a:pPr algn="ctr"/>
            <a:r>
              <a:rPr lang="ru-RU"/>
              <a:t>Готова всех принять!</a:t>
            </a:r>
          </a:p>
          <a:p>
            <a:pPr algn="ctr"/>
            <a:r>
              <a:rPr lang="ru-RU"/>
              <a:t>И скатерть-самобранку </a:t>
            </a:r>
          </a:p>
          <a:p>
            <a:pPr algn="ctr"/>
            <a:r>
              <a:rPr lang="ru-RU"/>
              <a:t>На длинный стол постлать!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65" y="3795312"/>
            <a:ext cx="2815781" cy="2175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5" y="1602638"/>
            <a:ext cx="3616111" cy="23513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09520" y="124917"/>
            <a:ext cx="8991600" cy="940351"/>
          </a:xfrm>
        </p:spPr>
        <p:txBody>
          <a:bodyPr/>
          <a:lstStyle/>
          <a:p>
            <a:r>
              <a:rPr lang="ru-RU" dirty="0" smtClean="0"/>
              <a:t>СИБИРСКАЯ КУХНЯ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1" y="1077978"/>
            <a:ext cx="3137954" cy="21851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9" y="4533886"/>
            <a:ext cx="4179235" cy="1877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>
            <a:off x="10931384" y="61419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2" y="3745736"/>
            <a:ext cx="4283426" cy="25576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Овальная выноска 4"/>
          <p:cNvSpPr/>
          <p:nvPr/>
        </p:nvSpPr>
        <p:spPr>
          <a:xfrm>
            <a:off x="1355073" y="1355074"/>
            <a:ext cx="3833871" cy="2027104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Национальным  сибирским  лакомством  с  XVII  в.  считались  кедровые орехи  и  семечки  (подсолнечные)</a:t>
            </a:r>
          </a:p>
        </p:txBody>
      </p:sp>
      <p:sp>
        <p:nvSpPr>
          <p:cNvPr id="6" name="Овал 5"/>
          <p:cNvSpPr/>
          <p:nvPr/>
        </p:nvSpPr>
        <p:spPr>
          <a:xfrm>
            <a:off x="8956713" y="412637"/>
            <a:ext cx="2809301" cy="222540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Весь Антошка -</a:t>
            </a:r>
          </a:p>
          <a:p>
            <a:pPr algn="ctr"/>
            <a:r>
              <a:rPr lang="ru-RU" sz="2000" dirty="0"/>
              <a:t>Шляпка да ножка.</a:t>
            </a:r>
          </a:p>
          <a:p>
            <a:pPr algn="ctr"/>
            <a:r>
              <a:rPr lang="ru-RU" sz="2000" dirty="0"/>
              <a:t>Дождь пойдёт -</a:t>
            </a:r>
          </a:p>
          <a:p>
            <a:pPr algn="ctr"/>
            <a:r>
              <a:rPr lang="ru-RU" sz="2000" dirty="0"/>
              <a:t>Он подрастёт...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713" y="338272"/>
            <a:ext cx="2957560" cy="237413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188253" y="3382178"/>
            <a:ext cx="3675186" cy="255953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Нет полезней в мире средства</a:t>
            </a:r>
          </a:p>
          <a:p>
            <a:pPr algn="ctr"/>
            <a:r>
              <a:rPr lang="ru-RU"/>
              <a:t>знаем мы его все с детства</a:t>
            </a:r>
          </a:p>
          <a:p>
            <a:pPr algn="ctr"/>
            <a:r>
              <a:rPr lang="ru-RU"/>
              <a:t>он здоровье нам несет</a:t>
            </a:r>
          </a:p>
          <a:p>
            <a:pPr algn="ctr"/>
            <a:r>
              <a:rPr lang="ru-RU"/>
              <a:t>наш тягучий, сладкий…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r="22125"/>
          <a:stretch/>
        </p:blipFill>
        <p:spPr>
          <a:xfrm>
            <a:off x="6181239" y="3382178"/>
            <a:ext cx="5393823" cy="253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6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16</TotalTime>
  <Words>99</Words>
  <Application>Microsoft Office PowerPoint</Application>
  <PresentationFormat>Широкоэкранный</PresentationFormat>
  <Paragraphs>21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Corbel</vt:lpstr>
      <vt:lpstr>Gill Sans MT</vt:lpstr>
      <vt:lpstr>Parcel</vt:lpstr>
      <vt:lpstr>СИБИРСКАЯ КУХНЯ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СИБИРСКАЯ КУХНЯ</dc:title>
  <dc:creator>Acer</dc:creator>
  <cp:lastModifiedBy>Acer</cp:lastModifiedBy>
  <cp:revision>2</cp:revision>
  <dcterms:created xsi:type="dcterms:W3CDTF">2018-12-06T09:31:33Z</dcterms:created>
  <dcterms:modified xsi:type="dcterms:W3CDTF">2018-12-06T09:47:35Z</dcterms:modified>
</cp:coreProperties>
</file>