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sldIdLst>
    <p:sldId id="267" r:id="rId2"/>
    <p:sldId id="261" r:id="rId3"/>
    <p:sldId id="259" r:id="rId4"/>
    <p:sldId id="262" r:id="rId5"/>
    <p:sldId id="294" r:id="rId6"/>
    <p:sldId id="282" r:id="rId7"/>
    <p:sldId id="295" r:id="rId8"/>
    <p:sldId id="284" r:id="rId9"/>
    <p:sldId id="296" r:id="rId10"/>
    <p:sldId id="286" r:id="rId11"/>
    <p:sldId id="297" r:id="rId12"/>
    <p:sldId id="264" r:id="rId13"/>
    <p:sldId id="275" r:id="rId14"/>
    <p:sldId id="279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1%80%D1%8B%D0%BD%D0%B7%D0%B0" TargetMode="External"/><Relationship Id="rId2" Type="http://schemas.openxmlformats.org/officeDocument/2006/relationships/hyperlink" Target="https://ru.wikipedia.org/wiki/%D0%91%D0%B0%D1%80%D0%B0%D0%BD%D0%B8%D0%BD%D0%B0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2477" y="5445224"/>
            <a:ext cx="7767638" cy="6445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Пять драгоценностей</a:t>
            </a:r>
            <a:r>
              <a:rPr lang="ru-RU" dirty="0">
                <a:solidFill>
                  <a:srgbClr val="FF0000"/>
                </a:solidFill>
              </a:rPr>
              <a:t>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098" name="Picture 2" descr="C:\Documents and Settings\Admin\Рабочий стол\проект\Новая папка\cd82fab4384eb40e1f543e656288f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856" y="681583"/>
            <a:ext cx="5044879" cy="4038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Баран (овца)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Овечье мясо, называемое </a:t>
            </a:r>
            <a:r>
              <a:rPr lang="ru-RU" dirty="0">
                <a:hlinkClick r:id="rId2" tooltip="Баранина"/>
              </a:rPr>
              <a:t>бараниной</a:t>
            </a:r>
            <a:r>
              <a:rPr lang="ru-RU" dirty="0"/>
              <a:t>, является одним из важнейших продуктов </a:t>
            </a:r>
            <a:r>
              <a:rPr lang="ru-RU" dirty="0" smtClean="0"/>
              <a:t>потребления.   Стриженая </a:t>
            </a:r>
            <a:r>
              <a:rPr lang="ru-RU" dirty="0"/>
              <a:t>овечья шерсть, или руно, используется человеком чаще, чем шерсть любого другого </a:t>
            </a:r>
            <a:r>
              <a:rPr lang="ru-RU" dirty="0" smtClean="0"/>
              <a:t>животного. </a:t>
            </a:r>
            <a:r>
              <a:rPr lang="ru-RU" dirty="0"/>
              <a:t>Помимо получения шерсти и мяса, овец также разводят для получения овечьего молока, изготовляемой из него </a:t>
            </a:r>
            <a:r>
              <a:rPr lang="ru-RU" dirty="0">
                <a:hlinkClick r:id="rId3" tooltip="Брынза"/>
              </a:rPr>
              <a:t>брынзы</a:t>
            </a:r>
            <a:r>
              <a:rPr lang="ru-RU" dirty="0"/>
              <a:t>, кулинарного жира и шкур (овчины). </a:t>
            </a:r>
          </a:p>
        </p:txBody>
      </p:sp>
      <p:pic>
        <p:nvPicPr>
          <p:cNvPr id="5122" name="Picture 2" descr="C:\Documents and Settings\Admin\Рабочий стол\заключит. этап-фестиваль\картинки для музея\баран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760640" cy="403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узнали об овце</a:t>
            </a:r>
            <a:endParaRPr lang="ru-RU" dirty="0"/>
          </a:p>
        </p:txBody>
      </p:sp>
      <p:pic>
        <p:nvPicPr>
          <p:cNvPr id="4" name="Рисунок 3" descr="C:\Documents and Settings\Admin\Рабочий стол\проект\Новая папка\овца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7272807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9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293097"/>
            <a:ext cx="7767021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Лошадь</a:t>
            </a:r>
            <a:endParaRPr lang="ru-RU" dirty="0"/>
          </a:p>
        </p:txBody>
      </p:sp>
      <p:pic>
        <p:nvPicPr>
          <p:cNvPr id="2050" name="Рисунок 1" descr="http://www.doklad-na-temu.ru/wp-content/uploads/2013/06/losha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r="152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4941168"/>
            <a:ext cx="7776864" cy="165618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являются одним из самых полезных животных, живущих рядом с человеком. С древности они использовались в пищу, для получения шкур, для сельско-хозяйственных и промышленных работ, на войне, как средство передвижения, на соревнованиях и разных спортивных мероприятиях, для лечебной верховой езды или просто для удовольствия.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узнали о лошади</a:t>
            </a:r>
            <a:endParaRPr lang="ru-RU" dirty="0"/>
          </a:p>
        </p:txBody>
      </p:sp>
      <p:pic>
        <p:nvPicPr>
          <p:cNvPr id="4" name="Рисунок 3" descr="C:\Documents and Settings\Admin\Рабочий стол\проект\Новая папка\лошадь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3614"/>
            <a:ext cx="7272807" cy="4415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0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Какие животные</a:t>
            </a:r>
          </a:p>
          <a:p>
            <a:pPr marL="514350" indent="-514350">
              <a:buAutoNum type="arabicPeriod"/>
            </a:pPr>
            <a:r>
              <a:rPr lang="ru-RU" dirty="0" smtClean="0"/>
              <a:t>Ценность животных:</a:t>
            </a:r>
          </a:p>
          <a:p>
            <a:r>
              <a:rPr lang="ru-RU" sz="2000" dirty="0" smtClean="0"/>
              <a:t>Пищу.</a:t>
            </a:r>
          </a:p>
          <a:p>
            <a:r>
              <a:rPr lang="ru-RU" sz="2000" dirty="0" smtClean="0"/>
              <a:t>Одежду.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Какое бы время не наступало, какие бы </a:t>
            </a:r>
          </a:p>
          <a:p>
            <a:r>
              <a:rPr lang="ru-RU" sz="2000" dirty="0" smtClean="0"/>
              <a:t>Кров.     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технологии человек не придумывал, </a:t>
            </a:r>
          </a:p>
          <a:p>
            <a:r>
              <a:rPr lang="ru-RU" sz="2000" dirty="0" smtClean="0"/>
              <a:t>Лечение.		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ничто не </a:t>
            </a:r>
            <a:r>
              <a:rPr lang="ru-RU" sz="2000" dirty="0" smtClean="0">
                <a:solidFill>
                  <a:srgbClr val="FF0000"/>
                </a:solidFill>
              </a:rPr>
              <a:t>не сравнится с лечебным молоком 5</a:t>
            </a:r>
          </a:p>
          <a:p>
            <a:r>
              <a:rPr lang="ru-RU" sz="2000" dirty="0" smtClean="0"/>
              <a:t>Орудия для охоты.	 </a:t>
            </a:r>
            <a:r>
              <a:rPr lang="ru-RU" sz="2000" dirty="0" err="1">
                <a:solidFill>
                  <a:srgbClr val="FF0000"/>
                </a:solidFill>
              </a:rPr>
              <a:t>намадов</a:t>
            </a:r>
            <a:r>
              <a:rPr lang="ru-RU" sz="2000" dirty="0">
                <a:solidFill>
                  <a:srgbClr val="FF0000"/>
                </a:solidFill>
              </a:rPr>
              <a:t>,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натуральной шерстью и другими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2000" dirty="0">
                <a:solidFill>
                  <a:srgbClr val="FF0000"/>
                </a:solidFill>
              </a:rPr>
              <a:t>дарами, которые дают эти животные людям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3. Взаимосвязь: </a:t>
            </a:r>
            <a:r>
              <a:rPr lang="ru-RU" sz="2000" dirty="0" smtClean="0"/>
              <a:t>все дают молоко, </a:t>
            </a:r>
            <a:r>
              <a:rPr lang="ru-RU" sz="2000" dirty="0"/>
              <a:t>«Пятерка» мирно </a:t>
            </a:r>
            <a:r>
              <a:rPr lang="ru-RU" sz="2000" dirty="0" smtClean="0"/>
              <a:t>уживается </a:t>
            </a:r>
            <a:r>
              <a:rPr lang="ru-RU" sz="2000" dirty="0"/>
              <a:t>друг с другом, прекрасно сохраняя экологию, гумус: животные не вытаптывали траву другого животного.   </a:t>
            </a:r>
            <a:endParaRPr lang="ru-RU" sz="2000" i="1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347864" y="3068960"/>
            <a:ext cx="227456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Намадные</a:t>
            </a:r>
            <a:r>
              <a:rPr lang="ru-RU" b="1" dirty="0" smtClean="0"/>
              <a:t> </a:t>
            </a:r>
            <a:r>
              <a:rPr lang="ru-RU" dirty="0" smtClean="0"/>
              <a:t>– это кочевые животные бурятского народа.</a:t>
            </a:r>
          </a:p>
          <a:p>
            <a:r>
              <a:rPr lang="ru-RU" dirty="0" err="1" smtClean="0"/>
              <a:t>Табан</a:t>
            </a:r>
            <a:r>
              <a:rPr lang="ru-RU" dirty="0" smtClean="0"/>
              <a:t> </a:t>
            </a:r>
            <a:r>
              <a:rPr lang="ru-RU" dirty="0" err="1"/>
              <a:t>хушуун</a:t>
            </a:r>
            <a:r>
              <a:rPr lang="ru-RU" dirty="0"/>
              <a:t> мал – </a:t>
            </a:r>
            <a:r>
              <a:rPr lang="ru-RU" b="1" dirty="0"/>
              <a:t>пять вершинных животных были основными в кочевой культуре бурят. </a:t>
            </a:r>
            <a:endParaRPr lang="ru-RU" b="1" dirty="0" smtClean="0"/>
          </a:p>
          <a:p>
            <a:r>
              <a:rPr lang="ru-RU" dirty="0" smtClean="0"/>
              <a:t>В </a:t>
            </a:r>
            <a:r>
              <a:rPr lang="ru-RU" dirty="0"/>
              <a:t>круг этой почетной  «пятерки» входят  </a:t>
            </a:r>
            <a:r>
              <a:rPr lang="ru-RU" b="1" u="sng" dirty="0"/>
              <a:t>верблюд, </a:t>
            </a:r>
            <a:r>
              <a:rPr lang="ru-RU" b="1" u="sng" dirty="0" smtClean="0"/>
              <a:t>коза, корова, </a:t>
            </a:r>
            <a:r>
              <a:rPr lang="ru-RU" b="1" u="sng" dirty="0"/>
              <a:t>овца и </a:t>
            </a:r>
            <a:r>
              <a:rPr lang="ru-RU" b="1" u="sng" dirty="0" smtClean="0"/>
              <a:t>лошадь.</a:t>
            </a:r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намадные</a:t>
            </a:r>
            <a:r>
              <a:rPr lang="ru-RU" dirty="0" smtClean="0"/>
              <a:t> животные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3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 </a:t>
            </a:r>
            <a:r>
              <a:rPr lang="ru-RU" dirty="0"/>
              <a:t>том, какие животные относятся к </a:t>
            </a:r>
            <a:r>
              <a:rPr lang="ru-RU" dirty="0" err="1"/>
              <a:t>намадным</a:t>
            </a:r>
            <a:r>
              <a:rPr lang="ru-RU" dirty="0"/>
              <a:t> </a:t>
            </a:r>
            <a:r>
              <a:rPr lang="ru-RU" dirty="0" smtClean="0"/>
              <a:t>животным.</a:t>
            </a:r>
            <a:endParaRPr lang="ru-RU" dirty="0"/>
          </a:p>
          <a:p>
            <a:pPr lvl="0"/>
            <a:r>
              <a:rPr lang="ru-RU" dirty="0"/>
              <a:t>какую пользу они приносят человеку.</a:t>
            </a:r>
          </a:p>
          <a:p>
            <a:pPr lvl="0"/>
            <a:r>
              <a:rPr lang="ru-RU" dirty="0"/>
              <a:t>что всё в живой природе взаимосвязано.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Узнать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653135"/>
            <a:ext cx="5515000" cy="1017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Рисунок 5" descr="Верблюды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r="3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792288" y="4797152"/>
            <a:ext cx="5486400" cy="1375048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/>
              <a:t>Верблюды</a:t>
            </a:r>
            <a:r>
              <a:rPr lang="ru-RU" sz="4300" dirty="0"/>
              <a:t> могут прожить без воды до 45 дней. Запасы воды хранятся в жировых отложениях. Могут они пить даже соленую воду</a:t>
            </a:r>
            <a:r>
              <a:rPr lang="ru-RU" sz="4300" dirty="0" smtClean="0"/>
              <a:t>. </a:t>
            </a:r>
            <a:r>
              <a:rPr lang="ru-RU" sz="4300" dirty="0"/>
              <a:t>Продолжительность жизни животных 35-40 лет.</a:t>
            </a:r>
          </a:p>
          <a:p>
            <a:endParaRPr lang="ru-RU" sz="4300" dirty="0"/>
          </a:p>
          <a:p>
            <a:r>
              <a:rPr lang="ru-RU" sz="4300" dirty="0"/>
              <a:t>С</a:t>
            </a:r>
            <a:r>
              <a:rPr lang="ru-RU" sz="4300" dirty="0" smtClean="0"/>
              <a:t>читается </a:t>
            </a:r>
            <a:r>
              <a:rPr lang="ru-RU" sz="4300" dirty="0"/>
              <a:t>неприкосновенным посланником высшего </a:t>
            </a:r>
            <a:r>
              <a:rPr lang="ru-RU" sz="4300" dirty="0" smtClean="0"/>
              <a:t>божества</a:t>
            </a:r>
            <a:r>
              <a:rPr lang="ru-RU" sz="43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1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узнали о верблюде</a:t>
            </a:r>
            <a:endParaRPr lang="ru-RU" dirty="0"/>
          </a:p>
        </p:txBody>
      </p:sp>
      <p:pic>
        <p:nvPicPr>
          <p:cNvPr id="4" name="Рисунок 3" descr="C:\Documents and Settings\Admin\Рабочий стол\проект\Новая папка\верблюд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712879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2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Рисунок 1" descr="http://900igr.net/datas/okruzhajuschij-mir/Razvedenie-zhivotnykh/0006-006-Domashnie-kozy-dajut-moloko-ochen-tsennyj-i-lechebnyj-produ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92888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2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узнали о козе</a:t>
            </a:r>
            <a:endParaRPr lang="ru-RU" dirty="0"/>
          </a:p>
        </p:txBody>
      </p:sp>
      <p:pic>
        <p:nvPicPr>
          <p:cNvPr id="4" name="Рисунок 3" descr="C:\Documents and Settings\Admin\Рабочий стол\проект\Новая папка\коза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71382"/>
            <a:ext cx="7056784" cy="428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3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302022"/>
          </a:xfrm>
        </p:spPr>
        <p:txBody>
          <a:bodyPr>
            <a:normAutofit/>
          </a:bodyPr>
          <a:lstStyle/>
          <a:p>
            <a:r>
              <a:rPr lang="ru-RU" dirty="0"/>
              <a:t>Корова – очень полезное для человека животное. </a:t>
            </a:r>
            <a:r>
              <a:rPr lang="ru-RU" dirty="0" smtClean="0"/>
              <a:t>У </a:t>
            </a:r>
            <a:r>
              <a:rPr lang="ru-RU" dirty="0"/>
              <a:t>коров прекрасное обоняние: по запаху они легко отличают съедобные травы от несъедобных. Мясо, молоко, сметана, творог, масло – всё это даёт  нам корова.</a:t>
            </a:r>
          </a:p>
        </p:txBody>
      </p:sp>
      <p:pic>
        <p:nvPicPr>
          <p:cNvPr id="3075" name="Picture 3" descr="C:\Documents and Settings\Admin\Рабочий стол\заключит. этап-фестиваль\картинки для музея\кор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9"/>
            <a:ext cx="5544616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узнали о корове</a:t>
            </a:r>
            <a:endParaRPr lang="ru-RU" dirty="0"/>
          </a:p>
        </p:txBody>
      </p:sp>
      <p:pic>
        <p:nvPicPr>
          <p:cNvPr id="4" name="Рисунок 3" descr="C:\Documents and Settings\Admin\Рабочий стол\проект\Новая папка\корова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34481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50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462</TotalTime>
  <Words>219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Book Antiqua</vt:lpstr>
      <vt:lpstr>Times New Roman</vt:lpstr>
      <vt:lpstr>Wingdings</vt:lpstr>
      <vt:lpstr>Твердый переплет</vt:lpstr>
      <vt:lpstr>«Пять драгоценностей» </vt:lpstr>
      <vt:lpstr>Что такое намадные животные</vt:lpstr>
      <vt:lpstr>Узнать </vt:lpstr>
      <vt:lpstr>Презентация PowerPoint</vt:lpstr>
      <vt:lpstr>Что узнали о верблюде</vt:lpstr>
      <vt:lpstr>Презентация PowerPoint</vt:lpstr>
      <vt:lpstr>Что узнали о козе</vt:lpstr>
      <vt:lpstr>Корова</vt:lpstr>
      <vt:lpstr>Что узнали о корове</vt:lpstr>
      <vt:lpstr>Баран (овца)</vt:lpstr>
      <vt:lpstr>Что узнали об овце</vt:lpstr>
      <vt:lpstr>Лошадь</vt:lpstr>
      <vt:lpstr>Что узнали о лошади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Детско-родительский проект</dc:title>
  <cp:lastModifiedBy>Пользователь</cp:lastModifiedBy>
  <cp:revision>20</cp:revision>
  <cp:lastPrinted>2016-05-24T05:22:18Z</cp:lastPrinted>
  <dcterms:modified xsi:type="dcterms:W3CDTF">2019-02-21T09:24:27Z</dcterms:modified>
</cp:coreProperties>
</file>