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9" autoAdjust="0"/>
    <p:restoredTop sz="94671" autoAdjust="0"/>
  </p:normalViewPr>
  <p:slideViewPr>
    <p:cSldViewPr>
      <p:cViewPr>
        <p:scale>
          <a:sx n="82" d="100"/>
          <a:sy n="82" d="100"/>
        </p:scale>
        <p:origin x="-2502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C1EB-EB18-4805-9ED5-C23BAB22545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2104-6332-4E1B-B808-DB0E3975C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49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2104-6332-4E1B-B808-DB0E3975CD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50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5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531" y="-292100"/>
            <a:ext cx="10531476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08519" y="476672"/>
            <a:ext cx="9505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Я Борзенко Оксана Викторовна, работаю в детском саду с 2013 г.</a:t>
            </a:r>
          </a:p>
          <a:p>
            <a:pPr algn="ctr"/>
            <a:r>
              <a:rPr lang="ru-RU" sz="2000" dirty="0" smtClean="0"/>
              <a:t>Начала свою трудовую деятельность с должности помощника воспитателя.    В  2014 г. была переведена на должность делопроизводителя. </a:t>
            </a:r>
          </a:p>
          <a:p>
            <a:pPr algn="ctr"/>
            <a:r>
              <a:rPr lang="ru-RU" sz="2000" dirty="0" smtClean="0"/>
              <a:t>Мне очень хотелось работать с детьми в качестве инструктора по ФИЗО. </a:t>
            </a:r>
          </a:p>
          <a:p>
            <a:pPr algn="ctr"/>
            <a:r>
              <a:rPr lang="ru-RU" sz="2000" dirty="0" smtClean="0"/>
              <a:t>В  2019—2020 г.  я прошла профессиональную переподготовку  в ФГБУ ПОО «ГУОР г. Иркутска»  по программе « Технология организации спортивной и </a:t>
            </a:r>
            <a:r>
              <a:rPr lang="ru-RU" sz="2000" dirty="0" err="1" smtClean="0"/>
              <a:t>физкультурно</a:t>
            </a:r>
            <a:r>
              <a:rPr lang="ru-RU" sz="2000" dirty="0" smtClean="0"/>
              <a:t>- оздоровительной деятельности с различными группами занимающихся».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Я люблю свою работу. В общении с детьми мне удается создать атмосферу доверия, доброжелательности с их стороны, простимулировать их активность в двигательном самовыражении. Ведь умение бегать, прыгать, лазить,  правильно сгруппироваться может зависеть сохранность их жизни. Вместе с ними радуешься их  победам, огорчаешься если что-то не получается. </a:t>
            </a:r>
          </a:p>
          <a:p>
            <a:pPr algn="ctr"/>
            <a:r>
              <a:rPr lang="ru-RU" sz="2000" dirty="0" smtClean="0"/>
              <a:t>Мне нравится видеть улыбки на лицах детей, их восторженные взгляды, когда дети с нетерпением ждут зарядку и с удовольствием бегут на занятия. </a:t>
            </a:r>
          </a:p>
          <a:p>
            <a:pPr algn="ctr"/>
            <a:r>
              <a:rPr lang="ru-RU" sz="2000" dirty="0" smtClean="0"/>
              <a:t>Ни одна из профессий не требует такого самовоспитания и самопожертвования, как  профессия педагога в ДОУ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716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555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884045" y="731838"/>
            <a:ext cx="491871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55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3738" y="0"/>
            <a:ext cx="10531476" cy="71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96552" y="548680"/>
            <a:ext cx="59766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Образование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Специальное высшее – экономист «Бухгалтерский учет анализ и аудит», работая в детском саду в 2019-2020 г.  прошла профессиональную переподготовку   на должность инструктора по ФИЗО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данный момент мой педагогический стаж составляет 1,5 года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В перспективе ставлю своей целью, заниматься своим самообразованием, </a:t>
            </a:r>
            <a:r>
              <a:rPr lang="ru-RU" dirty="0">
                <a:solidFill>
                  <a:prstClr val="black"/>
                </a:solidFill>
              </a:rPr>
              <a:t>принимать участия в </a:t>
            </a:r>
            <a:r>
              <a:rPr lang="ru-RU" dirty="0" smtClean="0">
                <a:solidFill>
                  <a:prstClr val="black"/>
                </a:solidFill>
              </a:rPr>
              <a:t>конкурсах, </a:t>
            </a:r>
            <a:r>
              <a:rPr lang="ru-RU" smtClean="0"/>
              <a:t>повышать квалификацию. 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 smtClean="0"/>
              <a:t>Тема для самообразования: «Организация двигательной активности детей в условиях ограниченного пространства».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Мое хобби: летом пешие походы по лесу, плавание, подвижные игры;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зимний период, ходьба на лыжах, катание на коньках, прогулки по зимнему лесу.</a:t>
            </a:r>
            <a:endParaRPr lang="ru-RU" dirty="0"/>
          </a:p>
        </p:txBody>
      </p:sp>
      <p:pic>
        <p:nvPicPr>
          <p:cNvPr id="1026" name="Picture 2" descr="F:\IMG_20200112_164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5"/>
            <a:ext cx="410445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6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овая папка\IMG_20210202_1052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60486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1484784"/>
            <a:ext cx="2448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Физкультурное занятие во второй младшей группе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593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55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3738" y="-292100"/>
            <a:ext cx="10531476" cy="74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340768"/>
            <a:ext cx="5255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7686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5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243</TotalTime>
  <Words>282</Words>
  <Application>Microsoft Office PowerPoint</Application>
  <PresentationFormat>Экран (4:3)</PresentationFormat>
  <Paragraphs>18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Natalia</cp:lastModifiedBy>
  <cp:revision>21</cp:revision>
  <dcterms:created xsi:type="dcterms:W3CDTF">2021-02-02T04:05:54Z</dcterms:created>
  <dcterms:modified xsi:type="dcterms:W3CDTF">2021-02-03T06:44:14Z</dcterms:modified>
</cp:coreProperties>
</file>