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военные ПРОФЕССИИ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3074" y="4768670"/>
            <a:ext cx="8312332" cy="685800"/>
          </a:xfrm>
        </p:spPr>
        <p:txBody>
          <a:bodyPr/>
          <a:lstStyle/>
          <a:p>
            <a:r>
              <a:rPr lang="ru-RU" b="1" dirty="0" smtClean="0"/>
              <a:t>Старшие группы МБДОУ Детский сад 78 г. Иркутска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09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f3.ppt-online.org/files3/slide/s/sZ8DteHYTaWqncmphOdK1ViA36Bbx9PrwUQFJN/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0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0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49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b11/00105ec0-b782446e/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62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5.infourok.ru/uploads/ex/0b11/00105ec0-b782446e/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94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27</TotalTime>
  <Words>11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След самолета</vt:lpstr>
      <vt:lpstr>военные ПРОФЕССИИ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военные ПРОФЕССИИ</dc:title>
  <dc:creator>Пользователь</dc:creator>
  <cp:lastModifiedBy>Пользователь</cp:lastModifiedBy>
  <cp:revision>4</cp:revision>
  <dcterms:created xsi:type="dcterms:W3CDTF">2022-03-03T13:10:06Z</dcterms:created>
  <dcterms:modified xsi:type="dcterms:W3CDTF">2022-03-09T00:34:10Z</dcterms:modified>
</cp:coreProperties>
</file>