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4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53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36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37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9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64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600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60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77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399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323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937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304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92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858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Самопрезентация воспитателя </a:t>
            </a:r>
            <a:r>
              <a:rPr lang="ru-RU" dirty="0" smtClean="0"/>
              <a:t>МБДОУ № 78 </a:t>
            </a:r>
            <a:br>
              <a:rPr lang="ru-RU" dirty="0" smtClean="0"/>
            </a:br>
            <a:r>
              <a:rPr lang="ru-RU" b="1" dirty="0" smtClean="0"/>
              <a:t>Юхно </a:t>
            </a:r>
            <a:r>
              <a:rPr lang="ru-RU" b="1" dirty="0"/>
              <a:t>П</a:t>
            </a:r>
            <a:r>
              <a:rPr lang="ru-RU" b="1" dirty="0" smtClean="0"/>
              <a:t>олины </a:t>
            </a:r>
            <a:r>
              <a:rPr lang="ru-RU" b="1" dirty="0"/>
              <a:t>С</a:t>
            </a:r>
            <a:r>
              <a:rPr lang="ru-RU" b="1" dirty="0" smtClean="0"/>
              <a:t>ергеевны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Педагогический стаж: </a:t>
            </a:r>
            <a:r>
              <a:rPr lang="ru-RU" dirty="0" smtClean="0"/>
              <a:t>3 года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509120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Педагогическое кредо : «Пускай мне не суждено совершить подвиг , но я горжусь тем, что люди мне доверили самое дорогое –СВОИХ ДЕТЕЙ !!!»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5126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 !!!</a:t>
            </a:r>
            <a:endParaRPr lang="ru-RU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7527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i="1" u="sng" dirty="0" smtClean="0"/>
              <a:t>Образование: Среднее -профессиональное </a:t>
            </a:r>
          </a:p>
          <a:p>
            <a:pPr marL="0" indent="0" algn="ctr">
              <a:buNone/>
            </a:pPr>
            <a:r>
              <a:rPr lang="ru-RU" sz="3600" b="1" dirty="0" smtClean="0"/>
              <a:t>(Дошкольное Образование ), Воспитатель Детей Дошкольного возраста .</a:t>
            </a:r>
          </a:p>
          <a:p>
            <a:pPr marL="0" indent="0" algn="ctr">
              <a:buNone/>
            </a:pPr>
            <a:r>
              <a:rPr lang="ru-RU" sz="3600" b="1" dirty="0" smtClean="0"/>
              <a:t>В июне 2017 года получила Диплом.</a:t>
            </a: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00B0F0"/>
                </a:solidFill>
              </a:rPr>
              <a:t>Мой стаж работы в сфере образования 3 года.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936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Моя тема самообразования: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Экспериментирование со звучащими предметами , как одно из средств познания мира детьми дошкольного возраста! 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97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На свете много разных профессий .</a:t>
            </a:r>
          </a:p>
          <a:p>
            <a:pPr marL="0" indent="0" algn="ctr">
              <a:buNone/>
            </a:pPr>
            <a:r>
              <a:rPr lang="ru-RU" b="1" i="1" u="sng" dirty="0" smtClean="0">
                <a:solidFill>
                  <a:schemeClr val="accent6">
                    <a:lumMod val="50000"/>
                  </a:schemeClr>
                </a:solidFill>
              </a:rPr>
              <a:t>Но знаю :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моей не найти интересней 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 руках педагога бесценный клад 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Двадцать упрямых , горластых ребят , двадцать с глазами , как звёзды лучистые ,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Которых растила я добрыми , чистыми 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Мир открывала им светлый , чудесный 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Нет работы моей интересней !!!</a:t>
            </a:r>
          </a:p>
        </p:txBody>
      </p:sp>
    </p:spTree>
    <p:extLst>
      <p:ext uri="{BB962C8B-B14F-4D97-AF65-F5344CB8AC3E}">
        <p14:creationId xmlns:p14="http://schemas.microsoft.com/office/powerpoint/2010/main" xmlns="" val="32125409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3924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dirty="0" smtClean="0"/>
              <a:t>В моей семье мама была воспитателем и уже с детства я с уважением относилась к воспитателям своего садика, мне очень хотелось стать одной из них, и моей любимой игрой в детстве была игра «в детский сад». Окончив школу я поступила в Иркутский Региональный Колледж Педагогического Образования ,на 4 курсе я пошла работать в детский центр развития детей , но поняла , что это чуть-чуть не то , что надо , проработав ровно год, в мою жизнь ,судьба вмешалась и привела меня в детский сад , где я работаю воспитателем  почти – 3 года Я нашла себя в этой профессии!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91961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/>
              <a:t>Я –СОЗИДАТЕЛЬ!!!</a:t>
            </a:r>
          </a:p>
          <a:p>
            <a:pPr marL="0" indent="0" algn="ctr">
              <a:buNone/>
            </a:pPr>
            <a:r>
              <a:rPr lang="ru-RU" sz="2800" dirty="0" smtClean="0"/>
              <a:t>Мне доверено Человечеством «Сеять»</a:t>
            </a:r>
          </a:p>
          <a:p>
            <a:pPr marL="0" indent="0" algn="ctr">
              <a:buNone/>
            </a:pPr>
            <a:r>
              <a:rPr lang="ru-RU" sz="2800" dirty="0" smtClean="0"/>
              <a:t>Разумное , доброе , вечное в маленькие души </a:t>
            </a:r>
          </a:p>
          <a:p>
            <a:pPr marL="0" indent="0" algn="ctr">
              <a:buNone/>
            </a:pPr>
            <a:r>
              <a:rPr lang="ru-RU" sz="2800" dirty="0" smtClean="0"/>
              <a:t>Самых прекрасных сокровищ на земле 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91319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i="1" u="sng" dirty="0" smtClean="0">
                <a:solidFill>
                  <a:srgbClr val="FF0000"/>
                </a:solidFill>
              </a:rPr>
              <a:t>Мой принцип работы :</a:t>
            </a:r>
          </a:p>
          <a:p>
            <a:pPr algn="ctr">
              <a:buFontTx/>
              <a:buChar char="-"/>
            </a:pPr>
            <a:r>
              <a:rPr lang="ru-RU" sz="2400" b="1" dirty="0" smtClean="0"/>
              <a:t>Не быть назойливой : у каждого свой мир интересов и увлечений ;</a:t>
            </a:r>
          </a:p>
          <a:p>
            <a:pPr algn="ctr">
              <a:buFontTx/>
              <a:buChar char="-"/>
            </a:pPr>
            <a:r>
              <a:rPr lang="ru-RU" sz="2400" b="1" dirty="0" smtClean="0"/>
              <a:t>Детям больше самостоятельности и право выбора ;</a:t>
            </a:r>
          </a:p>
          <a:p>
            <a:pPr marL="0" indent="0" algn="ctr">
              <a:buNone/>
            </a:pPr>
            <a:r>
              <a:rPr lang="ru-RU" sz="2400" b="1" dirty="0" smtClean="0"/>
              <a:t>-не развлекательность , а занимательность и увлечение как основа эмоционального тона занятия ;</a:t>
            </a:r>
          </a:p>
          <a:p>
            <a:pPr algn="ctr">
              <a:buFontTx/>
              <a:buChar char="-"/>
            </a:pPr>
            <a:r>
              <a:rPr lang="ru-RU" sz="2400" b="1" dirty="0" smtClean="0"/>
              <a:t>Уметь вставать на позицию ребёнка , видеть в нём личность , индивидуальность ;</a:t>
            </a:r>
          </a:p>
          <a:p>
            <a:pPr marL="0" indent="0" algn="ctr">
              <a:buNone/>
            </a:pPr>
            <a:r>
              <a:rPr lang="ru-RU" sz="2400" b="1" dirty="0"/>
              <a:t>-</a:t>
            </a:r>
            <a:r>
              <a:rPr lang="ru-RU" sz="2400" b="1" dirty="0" smtClean="0"/>
              <a:t>помогать ребёнку быть социально значимым и успешным </a:t>
            </a:r>
          </a:p>
        </p:txBody>
      </p:sp>
    </p:spTree>
    <p:extLst>
      <p:ext uri="{BB962C8B-B14F-4D97-AF65-F5344CB8AC3E}">
        <p14:creationId xmlns:p14="http://schemas.microsoft.com/office/powerpoint/2010/main" xmlns="" val="36092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u="sng" dirty="0" smtClean="0"/>
              <a:t>Я согласна с высказыванием одного мудреца: </a:t>
            </a:r>
          </a:p>
          <a:p>
            <a:pPr marL="0" indent="0" algn="ctr">
              <a:buNone/>
            </a:pPr>
            <a:r>
              <a:rPr lang="ru-RU" sz="4000" b="1" dirty="0" smtClean="0"/>
              <a:t>«Ребенок – это не сосуд, который надо заполнить, а огонь, который надо зажечь».</a:t>
            </a:r>
          </a:p>
          <a:p>
            <a:pPr marL="0" indent="0" algn="ctr">
              <a:buNone/>
            </a:pPr>
            <a:r>
              <a:rPr lang="ru-RU" sz="6000" b="1" i="1" u="sng" dirty="0" smtClean="0"/>
              <a:t> И в этом я вижу свое предназначение.</a:t>
            </a:r>
            <a:endParaRPr lang="ru-RU" sz="6000" b="1" i="1" u="sng" dirty="0"/>
          </a:p>
        </p:txBody>
      </p:sp>
    </p:spTree>
    <p:extLst>
      <p:ext uri="{BB962C8B-B14F-4D97-AF65-F5344CB8AC3E}">
        <p14:creationId xmlns:p14="http://schemas.microsoft.com/office/powerpoint/2010/main" xmlns="" val="17111158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И представленье себя завершая ,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Скажу я вам , коллеги , не тая ,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Мне не нужна профессия другая ,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Горжусь я тем , что воспитатель Я !!!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06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389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Самопрезентация воспитателя МБДОУ № 78  Юхно Полины Сергеевны  Педагогический стаж: 3 года </vt:lpstr>
      <vt:lpstr>Слайд 2</vt:lpstr>
      <vt:lpstr>Моя тема самообразования: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Самопрезентация воспитателя МБДОУ № 78  Юхно Полины Сергеевны  Пед</dc:title>
  <dc:creator>User</dc:creator>
  <cp:lastModifiedBy>Natalia</cp:lastModifiedBy>
  <cp:revision>12</cp:revision>
  <dcterms:created xsi:type="dcterms:W3CDTF">2020-11-02T06:36:38Z</dcterms:created>
  <dcterms:modified xsi:type="dcterms:W3CDTF">2021-02-03T06:54:33Z</dcterms:modified>
</cp:coreProperties>
</file>