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6" r:id="rId4"/>
    <p:sldId id="276" r:id="rId5"/>
    <p:sldId id="275" r:id="rId6"/>
    <p:sldId id="274" r:id="rId7"/>
    <p:sldId id="269" r:id="rId8"/>
    <p:sldId id="271" r:id="rId9"/>
    <p:sldId id="272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3600400" cy="496855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+mn-lt"/>
              </a:rPr>
              <a:t>Воспитатель ДС №78 </a:t>
            </a:r>
            <a:r>
              <a:rPr lang="ru-RU" sz="4800" b="1" dirty="0" err="1" smtClean="0">
                <a:latin typeface="+mn-lt"/>
              </a:rPr>
              <a:t>Чиин</a:t>
            </a:r>
            <a:r>
              <a:rPr lang="ru-RU" sz="4800" b="1" dirty="0" smtClean="0">
                <a:latin typeface="+mn-lt"/>
              </a:rPr>
              <a:t> Тамара Сергеевна</a:t>
            </a:r>
            <a:endParaRPr lang="ru-RU" sz="48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61466"/>
            <a:ext cx="409149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7420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23020"/>
            <a:ext cx="4032448" cy="52119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Долгое время меня мучал вопрос, </a:t>
            </a:r>
            <a:r>
              <a:rPr lang="ru-RU" b="1" dirty="0"/>
              <a:t>а правильно ли я сделала свой выбор? И я могу с уверенностью сказать</a:t>
            </a:r>
            <a:r>
              <a:rPr lang="ru-RU" b="1" dirty="0" smtClean="0"/>
              <a:t>. Да!!!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Я – счастливый человек! Мне позволено судьбой быть рядом с нашим будущим - с нашими детьми! Каждая мать счастлива, когда вновь проживает период детства со своим ребёнком. А мне посчастливилось наслаждаться этим возрастом </a:t>
            </a:r>
            <a:r>
              <a:rPr lang="ru-RU" b="1" dirty="0" smtClean="0"/>
              <a:t>многократно. Следовательно мне как ничто другое, близко данное выражение «</a:t>
            </a:r>
            <a:r>
              <a:rPr lang="ru-RU" b="1" dirty="0"/>
              <a:t>Уча других, учусь сама, и детство проживаю </a:t>
            </a:r>
            <a:r>
              <a:rPr lang="ru-RU" b="1" dirty="0" smtClean="0"/>
              <a:t>многократно» Это мое педагогическое кредо!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0665" y="908720"/>
            <a:ext cx="4355976" cy="44644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98117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3667"/>
            <a:ext cx="3178696" cy="589066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Коллеги, будьте здоровы!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378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50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6696744" cy="468052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Образование  - средне-профессиональное (Юрист)</a:t>
            </a:r>
          </a:p>
          <a:p>
            <a:pPr algn="ctr"/>
            <a:r>
              <a:rPr lang="ru-RU" b="1" i="1" dirty="0" smtClean="0"/>
              <a:t>В декабре 2020 года получила диплом о переподготовке на должность - воспитатель.</a:t>
            </a:r>
          </a:p>
          <a:p>
            <a:pPr algn="ctr"/>
            <a:r>
              <a:rPr lang="ru-RU" b="1" i="1" dirty="0" smtClean="0"/>
              <a:t>Мой стаж в должности воспитателя составляет 1 год и 6 месяцев.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1091397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6749"/>
            <a:ext cx="9260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90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260648"/>
            <a:ext cx="4968552" cy="60878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/>
              <a:t>Моя тема самообразования: </a:t>
            </a:r>
          </a:p>
          <a:p>
            <a:pPr marL="0" indent="0">
              <a:buNone/>
            </a:pPr>
            <a:r>
              <a:rPr lang="ru-RU" sz="3600" b="1" dirty="0"/>
              <a:t>Использование дидактических игр в художественно-эстетическом развитии детей младшего дошкольного возраста для формирования элементарных представлений о видах искусства, становления эстетического отношения к миру искусства.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11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49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326"/>
            <a:ext cx="7848872" cy="682467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 1.5 года работы в должности воспитателя я: </a:t>
            </a:r>
          </a:p>
          <a:p>
            <a:r>
              <a:rPr lang="ru-RU" b="1" dirty="0">
                <a:solidFill>
                  <a:schemeClr val="bg1"/>
                </a:solidFill>
              </a:rPr>
              <a:t>Участник Иркутского форума 2020 Образования. </a:t>
            </a:r>
            <a:r>
              <a:rPr lang="ru-RU" b="1" dirty="0" err="1">
                <a:solidFill>
                  <a:schemeClr val="bg1"/>
                </a:solidFill>
              </a:rPr>
              <a:t>Квест</a:t>
            </a:r>
            <a:r>
              <a:rPr lang="ru-RU" b="1" dirty="0">
                <a:solidFill>
                  <a:schemeClr val="bg1"/>
                </a:solidFill>
              </a:rPr>
              <a:t> для педагогов ДОО «Путешествие в страну Конструирования» 2020г.</a:t>
            </a:r>
          </a:p>
          <a:p>
            <a:r>
              <a:rPr lang="ru-RU" b="1" dirty="0">
                <a:solidFill>
                  <a:schemeClr val="bg1"/>
                </a:solidFill>
              </a:rPr>
              <a:t>Участник заочного конкурса ЭССЕ педагогических работников образовательных организаций </a:t>
            </a:r>
            <a:r>
              <a:rPr lang="ru-RU" b="1" dirty="0" err="1">
                <a:solidFill>
                  <a:schemeClr val="bg1"/>
                </a:solidFill>
              </a:rPr>
              <a:t>г.Иркутска</a:t>
            </a:r>
            <a:r>
              <a:rPr lang="ru-RU" b="1" dirty="0">
                <a:solidFill>
                  <a:schemeClr val="bg1"/>
                </a:solidFill>
              </a:rPr>
              <a:t> «Все, что меня касается» 2020г.</a:t>
            </a:r>
          </a:p>
          <a:p>
            <a:r>
              <a:rPr lang="ru-RU" b="1" dirty="0">
                <a:solidFill>
                  <a:schemeClr val="bg1"/>
                </a:solidFill>
              </a:rPr>
              <a:t>Участник образовательного курса </a:t>
            </a:r>
            <a:r>
              <a:rPr lang="ru-RU" b="1" dirty="0" err="1">
                <a:solidFill>
                  <a:schemeClr val="bg1"/>
                </a:solidFill>
              </a:rPr>
              <a:t>Вебинар</a:t>
            </a:r>
            <a:r>
              <a:rPr lang="ru-RU" b="1" dirty="0">
                <a:solidFill>
                  <a:schemeClr val="bg1"/>
                </a:solidFill>
              </a:rPr>
              <a:t> Вероники </a:t>
            </a:r>
            <a:r>
              <a:rPr lang="ru-RU" b="1" dirty="0" err="1">
                <a:solidFill>
                  <a:schemeClr val="bg1"/>
                </a:solidFill>
              </a:rPr>
              <a:t>Пиджаковой</a:t>
            </a:r>
            <a:r>
              <a:rPr lang="ru-RU" b="1" dirty="0">
                <a:solidFill>
                  <a:schemeClr val="bg1"/>
                </a:solidFill>
              </a:rPr>
              <a:t> «Новогоднее чудо в онлайн» 2020г.</a:t>
            </a:r>
          </a:p>
          <a:p>
            <a:r>
              <a:rPr lang="ru-RU" b="1" dirty="0">
                <a:solidFill>
                  <a:schemeClr val="bg1"/>
                </a:solidFill>
              </a:rPr>
              <a:t>Участник </a:t>
            </a:r>
            <a:r>
              <a:rPr lang="ru-RU" b="1" dirty="0" err="1">
                <a:solidFill>
                  <a:schemeClr val="bg1"/>
                </a:solidFill>
              </a:rPr>
              <a:t>вебинара</a:t>
            </a:r>
            <a:r>
              <a:rPr lang="ru-RU" b="1" dirty="0">
                <a:solidFill>
                  <a:schemeClr val="bg1"/>
                </a:solidFill>
              </a:rPr>
              <a:t> «Педагоги </a:t>
            </a:r>
            <a:r>
              <a:rPr lang="en-US" b="1" dirty="0">
                <a:solidFill>
                  <a:schemeClr val="bg1"/>
                </a:solidFill>
              </a:rPr>
              <a:t>PRO</a:t>
            </a:r>
            <a:r>
              <a:rPr lang="ru-RU" b="1" dirty="0">
                <a:solidFill>
                  <a:schemeClr val="bg1"/>
                </a:solidFill>
              </a:rPr>
              <a:t>. Оформление детского сада нового поколения» 2020г.</a:t>
            </a:r>
          </a:p>
          <a:p>
            <a:r>
              <a:rPr lang="ru-RU" b="1" dirty="0">
                <a:solidFill>
                  <a:schemeClr val="bg1"/>
                </a:solidFill>
              </a:rPr>
              <a:t>Повышение квалификации в Иркутском региональном колледже педагогического образования на тему «Методические подходы к реализации содержания дошкольного образования в соответствии с требованиями ФГОС 2020г.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497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88640"/>
            <a:ext cx="4032448" cy="64807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Мое увлечение)))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52736"/>
            <a:ext cx="4155926" cy="5541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7129" y="1052736"/>
            <a:ext cx="429994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630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544" y="1340768"/>
            <a:ext cx="4104456" cy="2808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Моя любимая семья!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1"/>
            <a:ext cx="4968552" cy="66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22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8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200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Воспитатель ДС №78 Чиин Тамара Сергеевна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Коллеги, будьте здоровы!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ДС №78 Чиин Тамара Сергеевна</dc:title>
  <dc:creator>Asus</dc:creator>
  <cp:lastModifiedBy>Natalia</cp:lastModifiedBy>
  <cp:revision>26</cp:revision>
  <dcterms:created xsi:type="dcterms:W3CDTF">2020-11-26T08:51:56Z</dcterms:created>
  <dcterms:modified xsi:type="dcterms:W3CDTF">2021-02-02T07:21:45Z</dcterms:modified>
</cp:coreProperties>
</file>