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57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BD5D5CE-032C-41B7-BB12-FD3140561D1E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C607B68-9A27-4AB8-8873-EBDA14BB5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6734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D5CE-032C-41B7-BB12-FD3140561D1E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B68-9A27-4AB8-8873-EBDA14BB5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552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D5CE-032C-41B7-BB12-FD3140561D1E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B68-9A27-4AB8-8873-EBDA14BB5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180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D5CE-032C-41B7-BB12-FD3140561D1E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B68-9A27-4AB8-8873-EBDA14BB5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630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BD5D5CE-032C-41B7-BB12-FD3140561D1E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C607B68-9A27-4AB8-8873-EBDA14BB5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207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D5CE-032C-41B7-BB12-FD3140561D1E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B68-9A27-4AB8-8873-EBDA14BB5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424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D5CE-032C-41B7-BB12-FD3140561D1E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B68-9A27-4AB8-8873-EBDA14BB5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886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D5CE-032C-41B7-BB12-FD3140561D1E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B68-9A27-4AB8-8873-EBDA14BB5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D5CE-032C-41B7-BB12-FD3140561D1E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07B68-9A27-4AB8-8873-EBDA14BB5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96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D5CE-032C-41B7-BB12-FD3140561D1E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607B68-9A27-4AB8-8873-EBDA14BB57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68753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D5D5CE-032C-41B7-BB12-FD3140561D1E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607B68-9A27-4AB8-8873-EBDA14BB57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63703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BD5D5CE-032C-41B7-BB12-FD3140561D1E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C607B68-9A27-4AB8-8873-EBDA14BB5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518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0646" y="2609271"/>
            <a:ext cx="4617027" cy="1971191"/>
          </a:xfrm>
        </p:spPr>
        <p:txBody>
          <a:bodyPr>
            <a:normAutofit fontScale="92500"/>
          </a:bodyPr>
          <a:lstStyle/>
          <a:p>
            <a:r>
              <a:rPr lang="ru-RU" sz="3600" b="1" dirty="0"/>
              <a:t>Педагог-психолог:</a:t>
            </a:r>
          </a:p>
          <a:p>
            <a:r>
              <a:rPr lang="ru-RU" sz="3600" dirty="0"/>
              <a:t>Белова Алёна Евгеньевна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502" b="6263"/>
          <a:stretch/>
        </p:blipFill>
        <p:spPr>
          <a:xfrm>
            <a:off x="6834057" y="2001595"/>
            <a:ext cx="3621508" cy="3186545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283855" y="138544"/>
            <a:ext cx="9587345" cy="1971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36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83855" y="323271"/>
            <a:ext cx="9587345" cy="1971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" b="1" dirty="0"/>
              <a:t>РОСССИЙСКАЯ ФЕДЕРАЦИЯ</a:t>
            </a:r>
          </a:p>
          <a:p>
            <a:r>
              <a:rPr lang="ru-RU" sz="900" b="1" dirty="0"/>
              <a:t>г. Иркутск</a:t>
            </a:r>
          </a:p>
          <a:p>
            <a:r>
              <a:rPr lang="ru-RU" sz="900" b="1" dirty="0"/>
              <a:t>АДМИНИСТРАЦИЯ</a:t>
            </a:r>
          </a:p>
          <a:p>
            <a:r>
              <a:rPr lang="ru-RU" sz="900" b="1" dirty="0"/>
              <a:t>КОМИТЕТ ПО СОЦИАЛЬНОЙ ПОЛИТИКЕ И КУЛЬТУРЕ</a:t>
            </a:r>
          </a:p>
          <a:p>
            <a:r>
              <a:rPr lang="ru-RU" sz="900" b="1" dirty="0"/>
              <a:t>Муниципальное бюджетное дошкольное образовательное учреждение г. Иркутска детский сад №78</a:t>
            </a:r>
          </a:p>
          <a:p>
            <a:r>
              <a:rPr lang="ru-RU" sz="900" b="1" dirty="0"/>
              <a:t>6640754, г. Иркутск, ул. Байкальская, 245, тел. / факс 24-75-20</a:t>
            </a:r>
          </a:p>
        </p:txBody>
      </p:sp>
    </p:spTree>
    <p:extLst>
      <p:ext uri="{BB962C8B-B14F-4D97-AF65-F5344CB8AC3E}">
        <p14:creationId xmlns:p14="http://schemas.microsoft.com/office/powerpoint/2010/main" xmlns="" val="2664750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103284"/>
            <a:ext cx="10058400" cy="46514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/>
              <a:t>Качества, ценные для педагога: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dirty="0"/>
              <a:t>Честность с собой и детьми, открытость и уважительное отношение к ним;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dirty="0"/>
              <a:t>Доброта и терпение;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dirty="0"/>
              <a:t>Мобильность и энергичность;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dirty="0"/>
              <a:t>Развитая педагогическая интуиция, критический анализ своей деятельности, инновационный потенциал;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dirty="0"/>
              <a:t>Активная гражданская позиция.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94547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249219"/>
            <a:ext cx="10058400" cy="4359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Дата рождения:</a:t>
            </a:r>
            <a:r>
              <a:rPr lang="ru-RU" sz="2800" dirty="0"/>
              <a:t>	15 января 1998 года.</a:t>
            </a:r>
          </a:p>
          <a:p>
            <a:pPr marL="0" indent="0">
              <a:buNone/>
            </a:pPr>
            <a:r>
              <a:rPr lang="ru-RU" sz="2800" b="1" dirty="0"/>
              <a:t>Общий трудовой стаж:</a:t>
            </a:r>
            <a:r>
              <a:rPr lang="ru-RU" sz="2800" dirty="0"/>
              <a:t>	 2 года 4 месяца.</a:t>
            </a:r>
          </a:p>
          <a:p>
            <a:pPr marL="0" indent="0">
              <a:buNone/>
            </a:pPr>
            <a:r>
              <a:rPr lang="ru-RU" sz="2800" b="1" dirty="0"/>
              <a:t>Педагогический стаж:</a:t>
            </a:r>
            <a:r>
              <a:rPr lang="ru-RU" sz="2800" dirty="0"/>
              <a:t>	 2 года 4 месяца.</a:t>
            </a:r>
          </a:p>
          <a:p>
            <a:pPr marL="0" indent="0">
              <a:buNone/>
            </a:pPr>
            <a:r>
              <a:rPr lang="ru-RU" sz="2800" b="1" dirty="0"/>
              <a:t>Образование:</a:t>
            </a:r>
            <a:r>
              <a:rPr lang="ru-RU" sz="2800" dirty="0"/>
              <a:t>	Высшее педагогическое, Иркутский государственный университет, Педагогический институт, 2019 год.</a:t>
            </a:r>
          </a:p>
          <a:p>
            <a:pPr marL="0" indent="0">
              <a:buNone/>
            </a:pPr>
            <a:r>
              <a:rPr lang="ru-RU" sz="2800" b="1" dirty="0"/>
              <a:t>Специальность по диплому:</a:t>
            </a:r>
            <a:r>
              <a:rPr lang="ru-RU" sz="2800" dirty="0"/>
              <a:t> Социальная педагогика и психология.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11354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D2526D-EF4A-4F28-9C98-A32101A00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Тема самообразования: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D122A51-CCC9-4D4A-8796-496C6C954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АРТ-педагогические культурные практики для обеспечения эмоционального благополучия, социализации и развития творческого потенциала дошкольников.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716153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0772E8-4E2A-4BEB-B128-AA81B6A64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Курсы повышения квалификации: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5E2966C-6171-4CE9-BBC4-D62783585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dirty="0"/>
              <a:t>ГАУ ДПО «Институт развития образования Иркутской области»</a:t>
            </a:r>
          </a:p>
          <a:p>
            <a:pPr marL="0" indent="0" algn="ctr">
              <a:buNone/>
            </a:pPr>
            <a:r>
              <a:rPr lang="ru-RU" sz="2800" dirty="0"/>
              <a:t>с 21 сентября 2020 г. по 01 октября 2020 г. </a:t>
            </a:r>
          </a:p>
          <a:p>
            <a:pPr marL="0" indent="0" algn="ctr">
              <a:buNone/>
            </a:pPr>
            <a:r>
              <a:rPr lang="ru-RU" sz="2800" dirty="0"/>
              <a:t>по дополнительной профессиональной программе </a:t>
            </a:r>
          </a:p>
          <a:p>
            <a:pPr marL="0" indent="0" algn="ctr">
              <a:buNone/>
            </a:pPr>
            <a:r>
              <a:rPr lang="ru-RU" sz="2800" dirty="0"/>
              <a:t>«Построение образовательного процесса воспитанников с ограниченными возможностями здоровья и (или) инвалидностью в условиях дошкольной образовательной организации» </a:t>
            </a:r>
          </a:p>
          <a:p>
            <a:pPr marL="0" indent="0" algn="ctr">
              <a:buNone/>
            </a:pPr>
            <a:r>
              <a:rPr lang="ru-RU" sz="2800" dirty="0"/>
              <a:t>в объеме 72 часа.</a:t>
            </a:r>
          </a:p>
        </p:txBody>
      </p:sp>
    </p:spTree>
    <p:extLst>
      <p:ext uri="{BB962C8B-B14F-4D97-AF65-F5344CB8AC3E}">
        <p14:creationId xmlns:p14="http://schemas.microsoft.com/office/powerpoint/2010/main" xmlns="" val="1705551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7DBC18-A4A0-47BC-9D4C-73A5037C1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Участие в форумах и конкурсах: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8DFBEC-BF7F-44AC-AE5A-547F04C90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Участник</a:t>
            </a:r>
            <a:r>
              <a:rPr lang="ru-RU" sz="2400" dirty="0"/>
              <a:t> </a:t>
            </a:r>
            <a:r>
              <a:rPr lang="en-US" sz="2400" dirty="0"/>
              <a:t>I</a:t>
            </a:r>
            <a:r>
              <a:rPr lang="ru-RU" sz="2400" dirty="0"/>
              <a:t> Межрегионального форума педагогов-психологов, 20 ноября 2020 года.</a:t>
            </a:r>
            <a:r>
              <a:rPr lang="ru-RU" sz="2400" b="1" dirty="0"/>
              <a:t> </a:t>
            </a:r>
            <a:endParaRPr lang="ru-RU" sz="2400" dirty="0"/>
          </a:p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Участник</a:t>
            </a:r>
            <a:r>
              <a:rPr lang="ru-RU" sz="2400" dirty="0"/>
              <a:t> Иркутского форума образования – 2020, 2020 г.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Участник</a:t>
            </a:r>
            <a:r>
              <a:rPr lang="ru-RU" sz="2400" dirty="0"/>
              <a:t> муниципального заочного конкурса эссе для молодых педагогов, Март 2020 г.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Участник</a:t>
            </a:r>
            <a:r>
              <a:rPr lang="ru-RU" sz="2400" dirty="0"/>
              <a:t> конкурса профессионального мастерства среди педагогов-психологов образовательных организаций Иркутской области «Психологическая мастерская», 14-16 марта 2020 г.</a:t>
            </a:r>
          </a:p>
        </p:txBody>
      </p:sp>
    </p:spTree>
    <p:extLst>
      <p:ext uri="{BB962C8B-B14F-4D97-AF65-F5344CB8AC3E}">
        <p14:creationId xmlns:p14="http://schemas.microsoft.com/office/powerpoint/2010/main" xmlns="" val="1452056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E267D8-0FBE-447A-94EC-407DC8394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Публикации: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3896A2-CA2B-4B37-BD8D-8D82ECAC7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108" y="2103120"/>
            <a:ext cx="10761784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«Современная специфика воспитательной деятельности в детском саду» </a:t>
            </a:r>
          </a:p>
          <a:p>
            <a:pPr marL="0" indent="0" algn="ctr">
              <a:buNone/>
            </a:pPr>
            <a:r>
              <a:rPr lang="ru-RU" sz="3600" dirty="0"/>
              <a:t>в сборнике Материалы </a:t>
            </a:r>
            <a:r>
              <a:rPr lang="en-US" sz="3600" dirty="0"/>
              <a:t>II</a:t>
            </a:r>
            <a:r>
              <a:rPr lang="ru-RU" sz="3600" dirty="0"/>
              <a:t> Международной научно-практической конференции. </a:t>
            </a:r>
          </a:p>
          <a:p>
            <a:pPr marL="0" indent="0" algn="ctr">
              <a:buNone/>
            </a:pPr>
            <a:r>
              <a:rPr lang="ru-RU" sz="3600" dirty="0"/>
              <a:t>Иркутск, 23-31 марта 2020 г.</a:t>
            </a:r>
          </a:p>
        </p:txBody>
      </p:sp>
    </p:spTree>
    <p:extLst>
      <p:ext uri="{BB962C8B-B14F-4D97-AF65-F5344CB8AC3E}">
        <p14:creationId xmlns:p14="http://schemas.microsoft.com/office/powerpoint/2010/main" xmlns="" val="4113584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984340"/>
            <a:ext cx="10058400" cy="28949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i="1" dirty="0"/>
              <a:t>Мое педагогическое кредо:</a:t>
            </a:r>
            <a:br>
              <a:rPr lang="ru-RU" sz="5400" i="1" dirty="0"/>
            </a:br>
            <a:r>
              <a:rPr lang="ru-RU" sz="5400" i="1" dirty="0"/>
              <a:t>«Стань ребенку другом, и он откроет тебе свое сердце»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290945" y="4207883"/>
            <a:ext cx="11610109" cy="1463243"/>
            <a:chOff x="0" y="4900612"/>
            <a:chExt cx="10256405" cy="1228726"/>
          </a:xfrm>
        </p:grpSpPr>
        <p:pic>
          <p:nvPicPr>
            <p:cNvPr id="2050" name="Picture 2" descr="Психолог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900612"/>
              <a:ext cx="5162550" cy="1228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Психолог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3855" y="4900612"/>
              <a:ext cx="5162550" cy="1228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613337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4627"/>
            <a:ext cx="10058400" cy="1371600"/>
          </a:xfrm>
        </p:spPr>
        <p:txBody>
          <a:bodyPr/>
          <a:lstStyle/>
          <a:p>
            <a:pPr algn="ctr"/>
            <a:r>
              <a:rPr lang="ru-RU" dirty="0"/>
              <a:t>Мои увлечения: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6473" y="4362525"/>
            <a:ext cx="2605290" cy="195396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0808" y="1756227"/>
            <a:ext cx="2605290" cy="19539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97550" y="2321289"/>
            <a:ext cx="2605290" cy="1953968"/>
          </a:xfrm>
          <a:prstGeom prst="rect">
            <a:avLst/>
          </a:prstGeom>
        </p:spPr>
      </p:pic>
      <p:pic>
        <p:nvPicPr>
          <p:cNvPr id="4098" name="Picture 2" descr="https://sun9-39.userapi.com/impf/ry0r_uDwUCxHyk37YmI6GAU4ce5pmnvX7ZhvSg/osTczQcdKdo.jpg?size=1620x2160&amp;quality=96&amp;proxy=1&amp;sign=3ede92195570c0dfb8eb602855de9f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3273" y="1836394"/>
            <a:ext cx="3222016" cy="429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9350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463040"/>
            <a:ext cx="10058400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/>
              <a:t>В чём состоит миссия педагога:	</a:t>
            </a:r>
          </a:p>
          <a:p>
            <a:pPr marL="0" indent="0" algn="ctr">
              <a:buNone/>
            </a:pPr>
            <a:r>
              <a:rPr lang="ru-RU" sz="3600" i="1" dirty="0"/>
              <a:t>Уметь чувствовать каждого ребенка, видеть в нем потенциал, научить его верить в собственные силы и возможности,  доказать всем, что этот ребенок – достоин самого лучшего.</a:t>
            </a:r>
          </a:p>
        </p:txBody>
      </p:sp>
    </p:spTree>
    <p:extLst>
      <p:ext uri="{BB962C8B-B14F-4D97-AF65-F5344CB8AC3E}">
        <p14:creationId xmlns:p14="http://schemas.microsoft.com/office/powerpoint/2010/main" xmlns="" val="2415814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53</TotalTime>
  <Words>262</Words>
  <Application>Microsoft Office PowerPoint</Application>
  <PresentationFormat>Произвольный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Савон</vt:lpstr>
      <vt:lpstr>Слайд 1</vt:lpstr>
      <vt:lpstr>Слайд 2</vt:lpstr>
      <vt:lpstr>Тема самообразования:</vt:lpstr>
      <vt:lpstr>Курсы повышения квалификации:</vt:lpstr>
      <vt:lpstr>Участие в форумах и конкурсах:</vt:lpstr>
      <vt:lpstr>Публикации:</vt:lpstr>
      <vt:lpstr>Мое педагогическое кредо: «Стань ребенку другом, и он откроет тебе свое сердце»</vt:lpstr>
      <vt:lpstr>Мои увлечения: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alex_belov_pimp@outlook.com</dc:creator>
  <cp:lastModifiedBy>Natalia</cp:lastModifiedBy>
  <cp:revision>7</cp:revision>
  <dcterms:created xsi:type="dcterms:W3CDTF">2020-11-26T18:17:14Z</dcterms:created>
  <dcterms:modified xsi:type="dcterms:W3CDTF">2021-02-04T01:36:48Z</dcterms:modified>
</cp:coreProperties>
</file>