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57" r:id="rId8"/>
    <p:sldId id="259" r:id="rId9"/>
    <p:sldId id="277" r:id="rId10"/>
    <p:sldId id="278" r:id="rId11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216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216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9216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9216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216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216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216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217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217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217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217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217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217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9217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17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17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1C3AAF-E53F-42F3-876E-65A2A73BD7E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217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18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69121B-8FED-480F-ABB5-45BEFA07ADE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7A9440-B377-4A65-AB1E-847D108053A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E6C07C8-C321-4E88-8689-A2DA41C60BE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18FF38-78E5-4FE6-817B-C1AF49646BF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762670-70AA-4CFE-A0A6-38D02F2D628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AB7B42-E85B-4ED8-B088-516AA65DF49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FA7537-3BDA-4340-9408-E863D860A64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9D7E5C-4885-4464-AA43-D4236DA375F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2BC2CF-EC90-4A2B-AEE9-998D1ABA53C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BB71AA-D740-4A02-B8EE-85E821A355C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D188E8-B9C8-4B4A-8FC8-FEABEDF3C4C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4EFE3A70-815E-4951-90D9-E3DDAFAFA9E0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9114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114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114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114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114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114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114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114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114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114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9115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11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115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jpeg"/><Relationship Id="rId7" Type="http://schemas.openxmlformats.org/officeDocument/2006/relationships/image" Target="../media/image30.jpeg"/><Relationship Id="rId2" Type="http://schemas.openxmlformats.org/officeDocument/2006/relationships/image" Target="http://ru.wikipedia.org/wiki/%C1%E0%F1%EA%E5%F2%E1%EE%EB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catherineasquithgallery.com/uploads/posts/2021-02/1613648045_5-p-foni-dlya-prezentatsii-sportivnie-detskie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8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Профессии, связанные со спортом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2" name="Picture 4" descr="бас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772" y="2133600"/>
            <a:ext cx="1871663" cy="201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во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8451" y="4429126"/>
            <a:ext cx="2103437" cy="1989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лыж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2125" y="4429126"/>
            <a:ext cx="1799563" cy="1877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фу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288" y="0"/>
            <a:ext cx="1603375" cy="150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хок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6238" y="0"/>
            <a:ext cx="1511300" cy="151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jogging_10181655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27480" y="2054802"/>
            <a:ext cx="1656183" cy="181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1" name="Picture 13" descr="%7B31A9F293-18E7-46BA-91D9-799FABDA13CF%7D_swi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115888"/>
            <a:ext cx="1968500" cy="147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2" name="Picture 14" descr="метат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8263" y="115888"/>
            <a:ext cx="1406525" cy="140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465931" y="4629071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Выполнили работу инструктора по физической культуре: </a:t>
            </a:r>
            <a:r>
              <a:rPr lang="ru-RU" dirty="0" err="1" smtClean="0"/>
              <a:t>Апейкина</a:t>
            </a:r>
            <a:r>
              <a:rPr lang="ru-RU" dirty="0" smtClean="0"/>
              <a:t> Л.О, Борзенко О.В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3648045_5-p-foni-dlya-prezentatsii-sportivnie-detskie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84976" cy="792088"/>
          </a:xfrm>
        </p:spPr>
        <p:txBody>
          <a:bodyPr/>
          <a:lstStyle/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по адаптивной физической культуре и спорту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2448272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по адаптивной физической культуре и спорту занимается коррекцией отклонений в развитии, социальной адаптацией, тренировочным процессом, организацией и проведением соревнований для лиц с ограниченными возможностями здоровья (включая инвалидов).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обязанностей специалиста: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 занятий в зависимости от возможностей лиц с ОВЗ;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практических занятий и тренировок;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Планирование, учет и анализ результатов тренировочного процесса;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лиц с ограниченными возможностями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717032"/>
            <a:ext cx="269979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73016"/>
            <a:ext cx="309634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21088"/>
            <a:ext cx="302433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359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atherineasquithgallery.com/uploads/posts/2021-02/1613648045_5-p-foni-dlya-prezentatsii-sportivnie-detskie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8229600" cy="739552"/>
          </a:xfrm>
        </p:spPr>
        <p:txBody>
          <a:bodyPr/>
          <a:lstStyle/>
          <a:p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Инструктор по физической культуре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664296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занимается воспитанием физических качеств у детей (силы, выносливости, быстроты, ловкости, гибкости), двигательных умений и навыков.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обязанности инструктора по физической культуре входит: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и развитие 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физических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качеств, базовых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двигательных умений и навыков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их индивидуальными особенностями;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укрепление и сохранение здоровья ребенка, закаливание организма;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человека,  воспитание у ребенка волевых качеств (трудолюбия, настойчивости, смелости).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1026" name="Picture 2" descr="C:\Users\User\Desktop\фото\DSCF4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3456384" cy="257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\DSCF40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088"/>
            <a:ext cx="3456384" cy="254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15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catherineasquithgallery.com/uploads/posts/2021-02/1613648045_5-p-foni-dlya-prezentatsii-sportivnie-detskie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" y="42514"/>
            <a:ext cx="91488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96944" cy="4246240"/>
          </a:xfrm>
        </p:spPr>
        <p:txBody>
          <a:bodyPr/>
          <a:lstStyle/>
          <a:p>
            <a:pPr marL="0" indent="0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 судья, арбитр, </a:t>
            </a:r>
            <a:r>
              <a:rPr lang="ru-RU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рефери </a:t>
            </a:r>
            <a:r>
              <a:rPr lang="ru-RU" sz="1800" dirty="0"/>
              <a:t> </a:t>
            </a:r>
            <a:endParaRPr lang="ru-RU" sz="1800" dirty="0" smtClean="0"/>
          </a:p>
          <a:p>
            <a:pPr>
              <a:buSzPct val="85000"/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специалист в спорте, контролирующий ход спортивной игры и соревнования. Спортивный судья отвечает за ход соревнования: определяет время начала и конца матчей, очередность выступлений, состояние экипировки, нарушение правил. В зависимости от специфики определённого вида спорта, судья может выполнять различный круг обязанностей.</a:t>
            </a:r>
          </a:p>
        </p:txBody>
      </p:sp>
      <p:pic>
        <p:nvPicPr>
          <p:cNvPr id="1026" name="Picture 2" descr="https://cdn.vox-cdn.com/thumbor/ZkeRk5XUlsdXrjb6kAzS0MBddt8=/0x0:4000x2250/1600x900/cdn.vox-cdn.com/uploads/chorus_image/image/15060165/20120908_lbm_ak4_405.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54676"/>
            <a:ext cx="3026047" cy="178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iteria.ru/images/sudya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1693"/>
            <a:ext cx="2744873" cy="18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judo.ru/storage/section25/6208f5ffbb10b655b67b3dbb7f98cc4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01382"/>
            <a:ext cx="2728841" cy="204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846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48045_5-p-foni-dlya-prezentatsii-sportivnie-detskie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32452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Тренер по плаванию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080120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специалист, который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обучает детей методике и  технике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плавания, дает необходимые рекомендации воспитанникам во время соревнований поднимает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боевой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 детей.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5868"/>
            <a:ext cx="2706687" cy="224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17032"/>
            <a:ext cx="2865437" cy="222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04" y="2445394"/>
            <a:ext cx="2880320" cy="25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79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3648045_5-p-foni-dlya-prezentatsii-sportivnie-detskie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53111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Спортивный врач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160240"/>
          </a:xfrm>
        </p:spPr>
        <p:txBody>
          <a:bodyPr/>
          <a:lstStyle/>
          <a:p>
            <a:pPr>
              <a:spcAft>
                <a:spcPts val="700"/>
              </a:spcAft>
            </a:pP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 – это 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специалист,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следит за здоровьем спортсменов, оказывает им медицинскую помощь в случае травм на 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соревнованиях, также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за соответствующую подготовку спортсменов перед соревнованиями.</a:t>
            </a:r>
          </a:p>
          <a:p>
            <a:pPr>
              <a:spcAft>
                <a:spcPts val="700"/>
              </a:spcAft>
            </a:pP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осуществляет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питанием спортсмена, режимом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нагрузок и отдыха, 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графиком тренировок,  умеет диагностировать и лечить травмы , знаком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методами лечебной 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физкультурной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гимнастики и массажа.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61049"/>
            <a:ext cx="3275855" cy="235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478" y="3717032"/>
            <a:ext cx="2928009" cy="250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697" y="4102009"/>
            <a:ext cx="2616607" cy="194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88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2/1613648045_5-p-foni-dlya-prezentatsii-sportivnie-detskie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/>
          <a:lstStyle/>
          <a:p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Мастер по спортивному массажу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296144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тот человек, который выполняет с помощью рук  механического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 на мышцы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кости и суставы человека, активно занимающегося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целью усовершенствования его физических возможностей и подготовки к большим физическим нагрузкам.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8" y="3237424"/>
            <a:ext cx="271268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21400"/>
            <a:ext cx="258249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50" y="4066136"/>
            <a:ext cx="2836118" cy="194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199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atherineasquithgallery.com/uploads/posts/2021-02/1613648045_5-p-foni-dlya-prezentatsii-sportivnie-detskie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2656"/>
            <a:ext cx="8229600" cy="720080"/>
          </a:xfrm>
        </p:spPr>
        <p:txBody>
          <a:bodyPr/>
          <a:lstStyle/>
          <a:p>
            <a:pPr algn="ctr"/>
            <a:r>
              <a:rPr lang="ru-RU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 по командным видам </a:t>
            </a:r>
            <a:r>
              <a:rPr lang="ru-RU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</a:p>
        </p:txBody>
      </p:sp>
      <p:pic>
        <p:nvPicPr>
          <p:cNvPr id="3080" name="Picture 8" descr="basketb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865376"/>
            <a:ext cx="1163090" cy="1296144"/>
          </a:xfrm>
          <a:prstGeom prst="rect">
            <a:avLst/>
          </a:prstGeom>
          <a:noFill/>
        </p:spPr>
      </p:pic>
      <p:pic>
        <p:nvPicPr>
          <p:cNvPr id="3081" name="Picture 9" descr="баске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552" y="4338764"/>
            <a:ext cx="3459984" cy="201543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3568" y="15134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Тренер по баскетболу</a:t>
            </a:r>
            <a:endParaRPr lang="ru-RU" dirty="0"/>
          </a:p>
        </p:txBody>
      </p:sp>
      <p:pic>
        <p:nvPicPr>
          <p:cNvPr id="6148" name="Picture 4" descr="https://media.istockphoto.com/photos/basketball-coach-with-his-team-picture-id4721261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71" y="2142147"/>
            <a:ext cx="2608746" cy="17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футбол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4390" y="4338764"/>
            <a:ext cx="3722688" cy="2343150"/>
          </a:xfrm>
          <a:prstGeom prst="rect">
            <a:avLst/>
          </a:prstGeom>
          <a:noFill/>
        </p:spPr>
      </p:pic>
      <p:pic>
        <p:nvPicPr>
          <p:cNvPr id="14" name="Picture 8" descr="фут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39627" y="312744"/>
            <a:ext cx="1182084" cy="1220009"/>
          </a:xfrm>
          <a:prstGeom prst="rect">
            <a:avLst/>
          </a:prstGeom>
          <a:noFill/>
        </p:spPr>
      </p:pic>
      <p:pic>
        <p:nvPicPr>
          <p:cNvPr id="6150" name="Picture 6" descr="https://cdn.priderussia.ru/articlebody/7/7088341a999c5082e061615e6896728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54458"/>
            <a:ext cx="2811209" cy="187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19641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Тренер по футболу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2/1613648045_5-p-foni-dlya-prezentatsii-sportivnie-detskie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980728"/>
          </a:xfrm>
        </p:spPr>
        <p:txBody>
          <a:bodyPr/>
          <a:lstStyle/>
          <a:p>
            <a:pPr algn="ctr"/>
            <a:r>
              <a:rPr lang="ru-RU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 по командным видам спорта</a:t>
            </a:r>
            <a:endParaRPr lang="ru-RU" sz="3000" dirty="0"/>
          </a:p>
        </p:txBody>
      </p:sp>
      <p:pic>
        <p:nvPicPr>
          <p:cNvPr id="98309" name="Picture 5" descr="хокк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32018"/>
            <a:ext cx="4090255" cy="2900352"/>
          </a:xfrm>
          <a:prstGeom prst="rect">
            <a:avLst/>
          </a:prstGeom>
          <a:noFill/>
        </p:spPr>
      </p:pic>
      <p:pic>
        <p:nvPicPr>
          <p:cNvPr id="7170" name="Picture 2" descr="https://gallery.profi.ru/pfiles/ZubarevSV5/5ee2a38c851064a748a3044c705f403b-profi_w2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7839"/>
            <a:ext cx="240193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421918" y="166219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Тренер по хоккею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72200" y="1628507"/>
            <a:ext cx="301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Тренер по волейболу</a:t>
            </a:r>
            <a:endParaRPr lang="ru-RU" dirty="0"/>
          </a:p>
        </p:txBody>
      </p:sp>
      <p:pic>
        <p:nvPicPr>
          <p:cNvPr id="7176" name="Picture 8" descr="https://skm-at.ru/wp-content/uploads/2021/03/3b440130cf0e1c428b5cff9b1ea68045fd9f61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74" y="3716849"/>
            <a:ext cx="324162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sakh-volley.shl.sportsng.ru/media/2021/11/01/1304853320/56e070912b8247107242b586f2f5730c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363" y="1997839"/>
            <a:ext cx="226563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877362"/>
            <a:ext cx="468262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специалист в определенном виде спорта. Он руководит обучением спортсменов, их подготовкой к выступлениям и соревнованиям. В задачи тренера входит выявление и развитие спортивных навыков своих подопечных с помощью подобранной индивидуально для каждого методикой занятий. Он правильно распределяет нагрузку, выстраивает оптимальный режим тренировок и отдыха, подбирает эффективные упражнения, контролирует рацион питания.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его функций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и воспитание. Это особенно важно в профессиональных спортивных школах, ведь спортсменов начинают готовить с раннего детского возраста. Хороший наставник умеет подбадривать, мотивировать, учит контролировать эмоции, прививает дисциплину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3648045_5-p-foni-dlya-prezentatsii-sportivnie-detskie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/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спортивному туризму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952328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спортивному туризму – это педагог, осуществляющий спортивную подготовку по преодолению естественных препятствий с помощью применения различных тактик и техник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должен не только обладать умением прекрасно ориентироваться на местности, выдающейся выносливостью и практическим складом ума, но также лидерскими качествами и способностью реагировать на любую нештатную ситуацию.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туризму прокладывает маршрут туристической группы, помогает решить вопросы с закупкой снаряжения, берёт на себя ответственность за здоровье и безопасность членов группы.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очередь, спортивный туризм – это вид спорта по различным видам туризма (лыжный, водный, горный,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спелеотуризм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30" y="4286666"/>
            <a:ext cx="2664296" cy="224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080" y="4286665"/>
            <a:ext cx="2830920" cy="230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181" y="4286666"/>
            <a:ext cx="3175635" cy="227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782767"/>
      </p:ext>
    </p:extLst>
  </p:cSld>
  <p:clrMapOvr>
    <a:masterClrMapping/>
  </p:clrMapOvr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502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Times New Roman</vt:lpstr>
      <vt:lpstr>Wingdings</vt:lpstr>
      <vt:lpstr>Пиксел</vt:lpstr>
      <vt:lpstr>Профессии, связанные со спортом</vt:lpstr>
      <vt:lpstr>Инструктор по физической культуре</vt:lpstr>
      <vt:lpstr>Презентация PowerPoint</vt:lpstr>
      <vt:lpstr>Тренер по плаванию</vt:lpstr>
      <vt:lpstr>Спортивный врач</vt:lpstr>
      <vt:lpstr>Мастер по спортивному массажу</vt:lpstr>
      <vt:lpstr>Тренер по командным видам спорта</vt:lpstr>
      <vt:lpstr>Тренер по командным видам спорта</vt:lpstr>
      <vt:lpstr>Инструктор по спортивному туризму</vt:lpstr>
      <vt:lpstr>Педагога по адаптивной физической культуре и спорту</vt:lpstr>
    </vt:vector>
  </TitlesOfParts>
  <Company>NhT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Спортсмены</dc:title>
  <dc:creator>User</dc:creator>
  <cp:lastModifiedBy>Учетная запись Майкрософт</cp:lastModifiedBy>
  <cp:revision>34</cp:revision>
  <dcterms:created xsi:type="dcterms:W3CDTF">2013-02-12T11:52:05Z</dcterms:created>
  <dcterms:modified xsi:type="dcterms:W3CDTF">2022-03-17T08:30:53Z</dcterms:modified>
</cp:coreProperties>
</file>