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12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28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878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353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193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124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51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117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6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509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673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1765D-B5E6-4554-A44A-FCA11DFDF472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43354-17A0-46DC-97A7-D76654280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451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6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931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Деревья и кустарники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02792" y="4917057"/>
            <a:ext cx="2596551" cy="152687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Аверьянова Н. </a:t>
            </a:r>
            <a:r>
              <a:rPr lang="ru-RU" dirty="0" smtClean="0"/>
              <a:t>М., воспитатель</a:t>
            </a:r>
          </a:p>
          <a:p>
            <a:r>
              <a:rPr lang="ru-RU" dirty="0" smtClean="0"/>
              <a:t>Черкашина З.М</a:t>
            </a:r>
            <a:r>
              <a:rPr lang="ru-RU" smtClean="0"/>
              <a:t>., воспитатель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1756" y="221381"/>
            <a:ext cx="1181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образовательное учреждение  города Иркутска детский сад № 78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2806" y="2181758"/>
            <a:ext cx="7166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29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848" y="2589197"/>
            <a:ext cx="5390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Деревья и кустарники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89" y="1721882"/>
            <a:ext cx="1977991" cy="2758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90"/>
          <a:stretch/>
        </p:blipFill>
        <p:spPr>
          <a:xfrm>
            <a:off x="2164302" y="4322042"/>
            <a:ext cx="1905000" cy="2256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6661" y="122222"/>
            <a:ext cx="1847850" cy="2466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6342" y="1765283"/>
            <a:ext cx="1975987" cy="2659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3886" y="4188856"/>
            <a:ext cx="1847850" cy="2466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7256" y="488394"/>
            <a:ext cx="1847850" cy="2466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916" y="637526"/>
            <a:ext cx="1905000" cy="240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1104" y="4424362"/>
            <a:ext cx="2015412" cy="24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164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Что лишнее?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95" y="2509085"/>
            <a:ext cx="2134251" cy="27323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516" y="2509085"/>
            <a:ext cx="2056674" cy="273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09085"/>
            <a:ext cx="2188156" cy="2732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1726" y="2509085"/>
            <a:ext cx="2352074" cy="27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27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Что лишнее?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52" y="2566771"/>
            <a:ext cx="2839932" cy="27945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1818" y="2566770"/>
            <a:ext cx="2676679" cy="2794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0609" y="2566770"/>
            <a:ext cx="2792184" cy="2794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7522" y="2566770"/>
            <a:ext cx="2568342" cy="27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35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Найди пару!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918611"/>
            <a:ext cx="2282238" cy="28406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975234"/>
            <a:ext cx="2282238" cy="2620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3176" y="3759267"/>
            <a:ext cx="2282238" cy="28406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3176" y="748665"/>
            <a:ext cx="2282238" cy="284065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3228824" y="2310063"/>
            <a:ext cx="5380522" cy="28876"/>
          </a:xfrm>
          <a:prstGeom prst="straightConnector1">
            <a:avLst/>
          </a:prstGeom>
          <a:ln w="762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3301465" y="5188017"/>
            <a:ext cx="5515276" cy="97606"/>
          </a:xfrm>
          <a:prstGeom prst="straightConnector1">
            <a:avLst/>
          </a:prstGeom>
          <a:ln w="7620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742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Кто дружит с елью?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846" b="98692" l="9901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4695" y="1126156"/>
            <a:ext cx="3753852" cy="56548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9825" y="3268440"/>
            <a:ext cx="1676801" cy="1160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4996" y="5114123"/>
            <a:ext cx="2743200" cy="1666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1370" y="4566484"/>
            <a:ext cx="2143125" cy="2143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8875" y="4714875"/>
            <a:ext cx="2143125" cy="2143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2020" y="1662411"/>
            <a:ext cx="1049153" cy="977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145" y="1756094"/>
            <a:ext cx="2214336" cy="974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5527" y="2796058"/>
            <a:ext cx="1315992" cy="13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18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2.08333E-7 2.59259E-6 C -0.01667 -0.00672 -0.00599 -0.00324 -0.03711 -0.0044 L -0.09401 -0.00579 C -0.12852 -0.01135 -0.10573 -0.0081 -0.18242 -0.00579 C -0.18568 -0.00556 -0.1888 -0.0051 -0.19193 -0.0044 C -0.19505 -0.00371 -0.19818 -0.00232 -0.20143 -0.00162 L -0.2069 2.59259E-6 C -0.2138 0.00393 -0.20846 0.00139 -0.22344 0.00139 " pathEditMode="relative" ptsTypes="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833E-6 4.81481E-6 L -6.45833E-6 4.81481E-6 C 0.00181 -0.00301 0.00377 -0.00533 0.00546 -0.00857 C 0.00676 -0.01111 0.00859 -0.0169 0.00859 -0.0169 C 0.01067 -0.03172 0.0078 -0.01436 0.01093 -0.02686 C 0.01471 -0.0419 0.01054 -0.02986 0.01418 -0.03936 C 0.01444 -0.04121 0.01444 -0.04329 0.01497 -0.04514 C 0.01536 -0.04653 0.01601 -0.04769 0.01653 -0.04931 C 0.01705 -0.05116 0.01757 -0.05301 0.01809 -0.05486 C 0.02004 -0.06297 0.01744 -0.0551 0.02043 -0.0632 C 0.02304 -0.07732 0.01874 -0.05602 0.02356 -0.07176 C 0.02838 -0.08727 0.02213 -0.07454 0.0276 -0.08426 C 0.0289 -0.09167 0.02786 -0.08727 0.0315 -0.09699 C 0.03202 -0.09838 0.03241 -0.1 0.03306 -0.10116 C 0.03385 -0.10255 0.03476 -0.10394 0.03541 -0.10533 C 0.03632 -0.10718 0.03697 -0.10926 0.03775 -0.11111 C 0.03984 -0.11528 0.0401 -0.11528 0.04257 -0.11806 C 0.04309 -0.11945 0.04335 -0.1213 0.04413 -0.12223 C 0.04504 -0.12361 0.04622 -0.12408 0.04726 -0.125 C 0.04817 -0.12593 0.04882 -0.12709 0.0496 -0.12801 C 0.05064 -0.12894 0.05181 -0.12963 0.05286 -0.13079 C 0.05442 -0.13241 0.05572 -0.13519 0.05754 -0.13635 C 0.05833 -0.13681 0.05911 -0.1375 0.05989 -0.13774 C 0.06249 -0.13889 0.06523 -0.13959 0.06783 -0.14051 C 0.06913 -0.14098 0.07043 -0.14144 0.07174 -0.1419 C 0.07278 -0.14236 0.07395 -0.1426 0.07486 -0.14329 C 0.07603 -0.14399 0.07694 -0.14561 0.07812 -0.14607 C 0.08085 -0.14769 0.08997 -0.14861 0.09153 -0.14885 C 0.09648 -0.14838 0.10155 -0.14838 0.1065 -0.14746 C 0.1078 -0.14746 0.10911 -0.14653 0.11041 -0.14607 C 0.11549 -0.14445 0.11601 -0.14468 0.12148 -0.14329 C 0.12382 -0.1419 0.12473 -0.14167 0.12694 -0.13912 C 0.12812 -0.13797 0.12903 -0.13588 0.1302 -0.13496 C 0.13111 -0.13403 0.13228 -0.13403 0.13333 -0.13357 C 0.13437 -0.13264 0.13541 -0.13149 0.13645 -0.13079 C 0.1401 -0.12824 0.13905 -0.13102 0.14205 -0.12639 C 0.14309 -0.12477 0.144 -0.12269 0.14517 -0.12084 C 0.14713 -0.11783 0.1496 -0.11574 0.15142 -0.1125 C 0.15689 -0.10278 0.15442 -0.10625 0.15859 -0.10116 C 0.16158 -0.09329 0.15846 -0.1007 0.16327 -0.09283 C 0.16327 -0.09283 0.16926 -0.08218 0.17043 -0.0801 C 0.17122 -0.07871 0.17213 -0.07755 0.17278 -0.07593 C 0.17668 -0.06551 0.17161 -0.07824 0.17668 -0.0676 C 0.17734 -0.06621 0.17773 -0.06459 0.17838 -0.0632 C 0.17981 -0.06042 0.1815 -0.05764 0.18306 -0.05486 C 0.18411 -0.05301 0.18541 -0.05139 0.18619 -0.04931 C 0.18671 -0.04792 0.1871 -0.0463 0.18775 -0.04514 C 0.1884 -0.04375 0.18931 -0.04329 0.1901 -0.04213 C 0.19101 -0.03797 0.19088 -0.0375 0.19257 -0.0338 C 0.19322 -0.03218 0.19413 -0.03102 0.19491 -0.02963 C 0.19543 -0.02824 0.19583 -0.02662 0.19648 -0.02547 C 0.19908 -0.02014 0.19921 -0.02037 0.20194 -0.0169 L 0.20364 -0.01274 " pathEditMode="relative" ptsTypes="AAAA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4.16667E-6 2.59259E-6 C 0.00261 -0.00093 0.00534 -0.00116 0.00782 -0.00278 C 0.00925 -0.0037 0.01042 -0.00579 0.01172 -0.00694 C 0.0125 -0.00764 0.01341 -0.00787 0.0142 -0.00833 C 0.02383 -0.0162 0.01732 -0.01204 0.02279 -0.01551 C 0.02487 -0.0118 0.02735 -0.00787 0.02839 -0.00278 C 0.02865 -0.00139 0.02878 0.00023 0.02917 0.00139 C 0.03008 0.0044 0.03229 0.00995 0.03229 0.00995 C 0.03412 0.01968 0.03177 0.00764 0.03464 0.01968 C 0.03503 0.02107 0.03503 0.02269 0.03542 0.02384 C 0.03815 0.03264 0.0375 0.03102 0.04102 0.03519 C 0.04206 0.03426 0.0431 0.03333 0.04414 0.03241 C 0.04492 0.03148 0.04571 0.03032 0.04649 0.02963 C 0.04727 0.02894 0.04805 0.0287 0.04883 0.02824 C 0.04961 0.02685 0.05039 0.02523 0.05131 0.02384 C 0.05196 0.02292 0.053 0.02245 0.05365 0.02107 C 0.05443 0.01945 0.05456 0.01713 0.05521 0.01551 C 0.05586 0.01389 0.0569 0.01296 0.05756 0.01134 C 0.05873 0.00857 0.05964 0.00556 0.06068 0.00278 C 0.0612 0.00139 0.06159 -0.00023 0.06224 -0.00139 L 0.06784 -0.01111 C 0.06862 -0.0125 0.06927 -0.01435 0.07019 -0.01551 L 0.07253 -0.01829 C 0.07552 -0.01551 0.07604 -0.01597 0.07813 -0.01111 C 0.0793 -0.00856 0.08125 -0.00278 0.08125 -0.00278 C 0.08151 -0.00093 0.08164 0.00116 0.08203 0.00278 C 0.08412 0.01273 0.08295 0.00463 0.08516 0.01273 C 0.08555 0.01412 0.08555 0.01551 0.08594 0.0169 C 0.08646 0.01852 0.08711 0.01968 0.0875 0.02107 C 0.08933 0.02755 0.08711 0.02361 0.08998 0.02963 C 0.0918 0.03357 0.09232 0.0338 0.09466 0.03657 C 0.09623 0.03611 0.09792 0.03588 0.09935 0.03519 C 0.10052 0.03449 0.10144 0.0331 0.10261 0.03241 C 0.10352 0.03171 0.10469 0.03148 0.10573 0.03102 C 0.10873 0.02292 0.1056 0.03032 0.11042 0.02245 C 0.11211 0.01991 0.11524 0.01412 0.11524 0.01412 C 0.11602 0.00972 0.11615 0.00857 0.11758 0.00417 C 0.11849 0.00139 0.1194 -0.00185 0.12071 -0.00417 C 0.12149 -0.00555 0.1224 -0.00694 0.12305 -0.00833 C 0.1237 -0.00972 0.12396 -0.01134 0.12461 -0.0125 C 0.12617 -0.01551 0.12787 -0.01829 0.12943 -0.02106 C 0.13308 -0.02755 0.13086 -0.02407 0.13646 -0.03079 L 0.13881 -0.03356 C 0.14414 -0.02755 0.13828 -0.03472 0.14362 -0.02662 C 0.14662 -0.02199 0.14662 -0.02338 0.14909 -0.01829 C 0.14974 -0.0169 0.15013 -0.01528 0.15065 -0.01412 C 0.15144 -0.01204 0.15235 -0.01018 0.15313 -0.00833 C 0.15339 -0.00694 0.15339 -0.00555 0.15391 -0.00417 C 0.15534 0.00023 0.15664 0.00139 0.15782 0.00556 C 0.15821 0.00695 0.15808 0.0088 0.1586 0.00995 C 0.16003 0.01296 0.16211 0.01505 0.16328 0.01829 C 0.16381 0.01968 0.16446 0.02107 0.16498 0.02245 C 0.1655 0.02431 0.16576 0.02662 0.16654 0.02824 C 0.16771 0.03102 0.17201 0.03843 0.17435 0.04074 C 0.17565 0.04213 0.17696 0.04282 0.17839 0.04352 C 0.18112 0.04537 0.18412 0.0456 0.18698 0.04653 C 0.19466 0.04583 0.20235 0.04583 0.2099 0.04491 C 0.21068 0.04491 0.21146 0.04375 0.21224 0.04352 C 0.21328 0.04329 0.21433 0.04352 0.2155 0.04352 " pathEditMode="relative" ptsTypes="AAAAAAAAAAAAAAAAAAAAAAAAAAAAAAAAAAAAAAAAAAAAAAAAAAAAAAA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1.25E-6 2.22222E-6 C -0.00143 -0.00325 -0.00286 -0.00625 -0.00404 -0.00973 C -0.00443 -0.01112 -0.00443 -0.01274 -0.00482 -0.01389 C -0.00521 -0.01551 -0.00599 -0.01667 -0.00638 -0.01829 C -0.00703 -0.02084 -0.00703 -0.02408 -0.00794 -0.02663 C -0.0095 -0.03079 -0.00989 -0.03149 -0.01107 -0.03635 C -0.01146 -0.03774 -0.01146 -0.03936 -0.01185 -0.04075 C -0.0138 -0.04491 -0.01627 -0.04908 -0.01901 -0.05186 C -0.02005 -0.05278 -0.02109 -0.05371 -0.02213 -0.05463 C -0.02344 -0.05579 -0.02474 -0.05649 -0.02617 -0.05741 C -0.02617 -0.05741 -0.03203 -0.06088 -0.0332 -0.06158 C -0.03398 -0.06204 -0.03476 -0.06274 -0.03555 -0.06297 L -0.04036 -0.06436 C -0.04297 -0.06343 -0.0457 -0.0632 -0.04831 -0.06158 C -0.04987 -0.06065 -0.05143 -0.0588 -0.05299 -0.05741 C -0.0543 -0.05649 -0.05573 -0.05579 -0.0569 -0.05463 C -0.06354 -0.04815 -0.05664 -0.05186 -0.06328 -0.04908 C -0.06484 -0.04723 -0.06614 -0.04445 -0.06797 -0.04352 C -0.07122 -0.04144 -0.06966 -0.04283 -0.07279 -0.03913 C -0.07305 -0.03774 -0.07318 -0.03635 -0.07357 -0.03496 C -0.07643 -0.025 -0.07396 -0.0375 -0.07669 -0.02524 C -0.07734 -0.02246 -0.07734 -0.01922 -0.07825 -0.0169 L -0.08294 -0.00417 C -0.08568 0.00277 -0.08385 -0.00093 -0.08932 0.00555 L -0.09167 0.00856 C -0.09219 0.00995 -0.09258 0.01157 -0.09323 0.01273 C -0.09388 0.01388 -0.09492 0.01458 -0.0957 0.0155 C -0.09674 0.01689 -0.09779 0.01828 -0.09883 0.01967 C -0.09935 0.02106 -0.09961 0.02291 -0.10039 0.02384 C -0.1013 0.02523 -0.10247 0.02569 -0.10351 0.02662 C -0.1043 0.02754 -0.10521 0.02847 -0.10586 0.02939 C -0.10677 0.03078 -0.10742 0.0324 -0.10833 0.03379 C -0.10976 0.03587 -0.11146 0.03726 -0.11302 0.03935 C -0.11406 0.04074 -0.11497 0.04236 -0.11614 0.04351 C -0.11693 0.04421 -0.11771 0.04444 -0.11849 0.0449 C -0.11992 0.04583 -0.12122 0.04652 -0.12252 0.04768 C -0.12331 0.04837 -0.12396 0.04976 -0.12487 0.05046 C -0.12643 0.05162 -0.12799 0.05231 -0.12956 0.05324 C -0.13073 0.05416 -0.13164 0.05555 -0.13281 0.05625 C -0.13372 0.05671 -0.14245 0.05879 -0.14297 0.05902 C -0.14518 0.06041 -0.14713 0.06203 -0.14935 0.06319 C -0.15221 0.06458 -0.16302 0.06574 -0.16432 0.06597 C -0.16562 0.06643 -0.16706 0.06666 -0.16836 0.06736 C -0.17187 0.06898 -0.16992 0.06944 -0.17461 0.07013 C -0.17877 0.07083 -0.18307 0.07083 -0.18724 0.07152 C -0.1901 0.07199 -0.20404 0.07569 -0.20469 0.07569 C -0.21445 0.0787 -0.21185 0.07453 -0.21484 0.08009 " pathEditMode="relative" ptsTypes="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5.55556E-6 L -3.95833E-6 5.55556E-6 C -0.02669 0.00093 -0.05325 0.00024 -0.07981 0.00279 C -0.08359 0.00302 -0.08711 0.00672 -0.09088 0.00834 C -0.10312 0.0139 -0.10091 0.01297 -0.10976 0.01529 C -0.11106 0.01621 -0.11237 0.01737 -0.1138 0.01806 C -0.11679 0.01968 -0.12018 0.02015 -0.12317 0.02223 C -0.12565 0.02408 -0.12799 0.0257 -0.13034 0.02802 C -0.13255 0.0301 -0.13437 0.03311 -0.13659 0.03496 C -0.14049 0.03797 -0.1444 0.04052 -0.14843 0.04191 C -0.15989 0.04584 -0.17096 0.05001 -0.18242 0.05186 C -0.18711 0.05255 -0.19192 0.05279 -0.19661 0.05325 C -0.20377 0.05464 -0.2108 0.05626 -0.21797 0.05742 C -0.22265 0.05811 -0.22747 0.05811 -0.23216 0.0588 C -0.23476 0.05904 -0.2375 0.05996 -0.2401 0.06019 C -0.25156 0.06158 -0.26432 0.06228 -0.27565 0.06297 C -0.27851 0.06343 -0.28138 0.06367 -0.28424 0.06436 C -0.28515 0.06459 -0.2858 0.06552 -0.28672 0.06575 C -0.30377 0.07061 -0.29974 0.06992 -0.31106 0.06992 " pathEditMode="relative" ptsTypes="AAAAAAAAAAAAAAAAA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847" y="164714"/>
            <a:ext cx="10515600" cy="8532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С какого дерева упал листочек?</a:t>
            </a:r>
            <a:endParaRPr lang="ru-RU" sz="6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2109" y="4383079"/>
            <a:ext cx="1949858" cy="247021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2058" y="1218399"/>
            <a:ext cx="1944389" cy="2495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5158" y="4383077"/>
            <a:ext cx="1949858" cy="2470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827" y="1253727"/>
            <a:ext cx="1972099" cy="2466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79" y="4383080"/>
            <a:ext cx="1927429" cy="2470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280" y="1140615"/>
            <a:ext cx="1927429" cy="2466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2058" y="4387783"/>
            <a:ext cx="1949858" cy="24702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0322" y="1140615"/>
            <a:ext cx="1949858" cy="24669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5667" y="1218399"/>
            <a:ext cx="1960786" cy="24955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351" y="4383078"/>
            <a:ext cx="1949858" cy="24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295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2.22222E-6 C 0.00052 0.00417 0.00117 0.00834 0.00156 0.0125 C 0.00208 0.0206 0.00273 0.04838 0.00313 0.05463 C 0.00326 0.05695 0.00365 0.05926 0.00391 0.06158 C 0.00625 0.11528 0.00495 0.08148 0.00703 0.14445 C 0.00729 0.15185 0.00703 0.15949 0.00781 0.1669 L 0.00938 0.18102 C 0.00964 0.18843 0.00977 0.19607 0.01016 0.20347 C 0.01029 0.20486 0.01081 0.20625 0.01094 0.20764 C 0.01276 0.22917 0.01055 0.2169 0.0125 0.22732 C 0.01406 0.27153 0.01341 0.24097 0.0125 0.31435 C 0.01224 0.33866 0.01224 0.36297 0.01172 0.38727 C 0.01172 0.38912 0.0112 0.39097 0.01094 0.39283 C 0.01042 0.39746 0.01029 0.40232 0.00938 0.40695 C 0.00677 0.42107 0.01081 0.39908 0.00781 0.41667 C 0.00729 0.41968 0.00677 0.42246 0.00625 0.42523 L 0.00547 0.4294 C 0.00521 0.4331 0.00469 0.43681 0.00469 0.44051 C 0.00469 0.44838 0.00482 0.45371 0.00625 0.46019 C 0.00651 0.46135 0.00677 0.46204 0.00703 0.4632 " pathEditMode="relative" ptsTypes="AAAAAAAAAAAAAAAAAAA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41667E-6 8.14815E-6 L -5.41667E-6 8.14815E-6 C 0.0026 0.00186 0.0052 0.00348 0.00781 0.00556 C 0.01835 0.0139 0.01067 0.00903 0.01653 0.01251 C 0.01926 0.01621 0.022 0.02015 0.02525 0.02246 C 0.02825 0.02431 0.03163 0.0257 0.03463 0.02802 C 0.04635 0.03635 0.03176 0.0257 0.04179 0.03357 C 0.04466 0.03589 0.04544 0.03635 0.04804 0.03774 C 0.05338 0.04723 0.04726 0.03774 0.05364 0.04329 C 0.06275 0.0514 0.05416 0.04746 0.06223 0.05047 C 0.06341 0.0514 0.06432 0.05255 0.06549 0.05325 C 0.06861 0.05556 0.07031 0.05603 0.0733 0.05741 C 0.07786 0.06552 0.07356 0.05903 0.07812 0.06297 C 0.07942 0.06436 0.08072 0.06575 0.08203 0.06737 C 0.08281 0.06806 0.08359 0.06945 0.08437 0.07015 C 0.08541 0.07084 0.08645 0.07107 0.08762 0.07153 C 0.09322 0.07825 0.09049 0.07616 0.09544 0.07848 C 0.09973 0.08357 0.097 0.08056 0.10416 0.08681 L 0.10729 0.08982 C 0.10807 0.09121 0.10885 0.0926 0.10963 0.09399 C 0.11158 0.09677 0.11354 0.09815 0.11601 0.09954 C 0.11705 0.10024 0.11809 0.10047 0.11913 0.10093 C 0.11992 0.10186 0.12356 0.10695 0.1246 0.10788 C 0.12538 0.10857 0.1263 0.1088 0.12708 0.10927 L 0.13176 0.11505 C 0.13255 0.11598 0.13333 0.11714 0.13411 0.11783 C 0.13567 0.11922 0.13736 0.12038 0.13893 0.122 C 0.13971 0.12292 0.14036 0.12408 0.14127 0.12478 C 0.14205 0.12547 0.14283 0.1257 0.14361 0.12616 C 0.14492 0.12709 0.14635 0.12778 0.14752 0.12894 C 0.14895 0.13033 0.15012 0.13195 0.15156 0.13334 C 0.15924 0.14075 0.15091 0.13241 0.15703 0.13751 C 0.15924 0.13913 0.16106 0.14167 0.16341 0.14306 C 0.16419 0.14353 0.16497 0.14399 0.16575 0.14445 C 0.16744 0.14538 0.16953 0.14584 0.17122 0.14723 C 0.17291 0.14862 0.17434 0.15024 0.17604 0.1514 C 0.17669 0.15209 0.1776 0.15232 0.17838 0.15278 C 0.17916 0.15371 0.17981 0.1551 0.18072 0.15579 C 0.18203 0.15649 0.18333 0.15672 0.18463 0.15718 L 0.19257 0.16413 C 0.19361 0.16505 0.19466 0.16621 0.1957 0.1669 C 0.20064 0.16991 0.19544 0.16644 0.2013 0.17107 C 0.2026 0.17223 0.2039 0.17269 0.2052 0.17385 C 0.20637 0.17501 0.20729 0.17686 0.20833 0.17825 C 0.21393 0.18427 0.20911 0.17755 0.21627 0.1838 C 0.21731 0.18473 0.21835 0.18542 0.21939 0.18658 C 0.22018 0.18751 0.22096 0.18866 0.22174 0.18936 C 0.22252 0.19005 0.2233 0.19028 0.22408 0.19075 C 0.22525 0.19214 0.22617 0.19376 0.22734 0.19491 C 0.22799 0.19584 0.2289 0.19584 0.22968 0.1963 C 0.23124 0.19769 0.23281 0.19931 0.23437 0.2007 C 0.23515 0.20116 0.23606 0.2014 0.23671 0.20209 C 0.24466 0.20903 0.23255 0.20024 0.24231 0.20765 C 0.24309 0.20811 0.24387 0.20834 0.24466 0.20903 C 0.24609 0.21019 0.24726 0.21228 0.24856 0.2132 C 0.25091 0.21505 0.25338 0.21598 0.25572 0.21737 C 0.2565 0.21783 0.25729 0.21829 0.25807 0.21876 C 0.25911 0.21968 0.26015 0.22084 0.26119 0.22177 C 0.26197 0.22223 0.26288 0.22246 0.26367 0.22315 C 0.26445 0.22385 0.2651 0.22524 0.26601 0.22593 C 0.26744 0.22709 0.26913 0.22755 0.2707 0.22871 C 0.272 0.22964 0.2733 0.23056 0.2746 0.23149 C 0.27617 0.23241 0.27786 0.23288 0.27942 0.23427 C 0.28268 0.23728 0.28281 0.23751 0.28645 0.23982 C 0.28801 0.24098 0.28971 0.24167 0.29127 0.2426 C 0.29257 0.24353 0.29387 0.24445 0.29518 0.24561 C 0.29622 0.2463 0.29726 0.24769 0.2983 0.24839 C 0.2996 0.24908 0.30104 0.24931 0.30234 0.24978 C 0.30338 0.25024 0.30442 0.25047 0.30546 0.25116 C 0.30703 0.25209 0.30872 0.25255 0.31015 0.25394 C 0.31119 0.25487 0.31223 0.25603 0.31341 0.25672 C 0.31458 0.25741 0.31601 0.25765 0.31731 0.25811 C 0.31835 0.25903 0.31939 0.25996 0.32044 0.26089 C 0.32122 0.26181 0.32187 0.2632 0.32278 0.26366 C 0.32408 0.26459 0.32551 0.26459 0.32682 0.26528 C 0.32838 0.26714 0.32968 0.26945 0.3315 0.27084 C 0.33945 0.2764 0.33176 0.2713 0.33867 0.27501 C 0.34023 0.27593 0.34335 0.27778 0.34335 0.27778 C 0.3539 0.29028 0.33828 0.27223 0.34804 0.28195 C 0.34973 0.28357 0.35104 0.28658 0.35286 0.28774 C 0.35546 0.28913 0.35624 0.28959 0.35911 0.2919 C 0.36015 0.2926 0.36119 0.29376 0.36223 0.29468 C 0.36809 0.29931 0.36445 0.29584 0.37096 0.30024 C 0.37291 0.30163 0.3746 0.30325 0.37656 0.3044 C 0.37825 0.30556 0.3802 0.30649 0.38203 0.30718 C 0.38307 0.30788 0.38411 0.30811 0.38515 0.30857 C 0.38658 0.3095 0.38788 0.31019 0.38919 0.31158 C 0.39075 0.3132 0.39205 0.31644 0.39387 0.31714 L 0.39778 0.31853 C 0.3983 0.31991 0.39869 0.32177 0.39934 0.32269 C 0.39999 0.32362 0.40104 0.32362 0.40182 0.32408 C 0.40286 0.32501 0.4039 0.32593 0.40494 0.32686 C 0.40572 0.32825 0.40637 0.3301 0.40729 0.33103 C 0.4082 0.33241 0.40937 0.33288 0.41041 0.33403 C 0.41132 0.33473 0.41197 0.33589 0.41275 0.33681 C 0.41406 0.3382 0.41549 0.33936 0.41679 0.34098 C 0.42291 0.34815 0.41692 0.3426 0.42304 0.34792 C 0.42382 0.34931 0.4246 0.35093 0.42551 0.35209 C 0.42617 0.35325 0.42708 0.35394 0.42786 0.3551 L 0.43567 0.36899 C 0.43645 0.37038 0.43723 0.372 0.43814 0.37315 C 0.43919 0.37454 0.44036 0.3757 0.44127 0.37755 C 0.44192 0.37871 0.44205 0.38056 0.44283 0.38172 C 0.44374 0.38311 0.44505 0.38334 0.44596 0.3845 C 0.44739 0.38612 0.44856 0.38843 0.44986 0.39005 C 0.45091 0.39121 0.45208 0.3919 0.45312 0.39283 C 0.45442 0.39422 0.45559 0.39584 0.45703 0.397 C 0.46314 0.40232 0.46328 0.40186 0.46809 0.40417 C 0.46887 0.4051 0.46966 0.40626 0.47044 0.40695 C 0.47695 0.41274 0.472 0.40741 0.47682 0.41112 C 0.47786 0.41204 0.4789 0.4132 0.47994 0.4139 C 0.48124 0.41505 0.48255 0.41575 0.48385 0.41667 C 0.48489 0.4176 0.48593 0.41899 0.48697 0.41945 C 0.48906 0.42084 0.49127 0.42084 0.49335 0.42246 C 0.49466 0.42339 0.49596 0.42431 0.49726 0.42524 C 0.49726 0.42524 0.50325 0.42871 0.50442 0.4294 L 0.50676 0.43079 C 0.50755 0.43126 0.50833 0.43172 0.50911 0.43218 C 0.51041 0.43311 0.51171 0.43427 0.51314 0.43496 C 0.51497 0.43612 0.51835 0.43704 0.52018 0.43774 C 0.52122 0.4382 0.52226 0.43866 0.5233 0.43913 C 0.52408 0.44005 0.52486 0.44121 0.52578 0.44214 C 0.5276 0.44376 0.53007 0.44376 0.53203 0.44491 C 0.53359 0.44561 0.53528 0.44653 0.53671 0.44769 C 0.53801 0.44839 0.5414 0.45116 0.54309 0.45186 C 0.54492 0.45255 0.54765 0.45302 0.54934 0.45464 C 0.55078 0.45579 0.55195 0.45765 0.55338 0.4588 C 0.55546 0.46089 0.55768 0.46228 0.55963 0.46459 C 0.56093 0.46598 0.56223 0.4676 0.56367 0.46876 C 0.56484 0.46968 0.56627 0.46968 0.56757 0.47015 C 0.56953 0.47223 0.57239 0.47547 0.5746 0.47709 C 0.57617 0.47825 0.57799 0.47825 0.57942 0.47987 C 0.58294 0.48427 0.58046 0.48195 0.58489 0.48403 C 0.58801 0.48565 0.58632 0.48542 0.58814 0.48542 " pathEditMode="relative" ptsTypes="AAAAAAAAAAAAAAAAAAAAAAAAAAAAAAAAAAAAAAAAAAAAAAAAAAAAAAAAAAAAAAAAAAAAAAAAAAAAA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5E-6 4.44444E-6 L 5.625E-6 4.44444E-6 C 0.00261 0.00324 0.0056 0.00555 0.00782 0.00972 L 0.01251 0.01805 C 0.0129 0.01944 0.01303 0.02106 0.01342 0.02245 C 0.01394 0.02453 0.01667 0.03078 0.01732 0.03217 C 0.02006 0.03889 0.01758 0.03402 0.02123 0.04051 C 0.02266 0.04791 0.0211 0.0419 0.02435 0.04907 C 0.02501 0.05023 0.0254 0.05185 0.02605 0.05324 C 0.02748 0.05625 0.02917 0.05879 0.03073 0.06157 L 0.03542 0.07014 C 0.03751 0.07569 0.0362 0.07338 0.03946 0.07708 C 0.0431 0.08703 0.03829 0.075 0.04415 0.08541 C 0.0448 0.08657 0.04506 0.08842 0.04571 0.08981 C 0.04753 0.09352 0.04896 0.09514 0.05118 0.09815 C 0.05183 0.09953 0.05222 0.10115 0.05287 0.10231 C 0.05456 0.10578 0.05652 0.10879 0.05834 0.11227 L 0.06146 0.11782 L 0.06706 0.12754 C 0.06993 0.13611 0.0681 0.1331 0.07175 0.1375 C 0.07331 0.1412 0.07514 0.14467 0.07644 0.14861 C 0.07735 0.15092 0.07787 0.15347 0.07891 0.15578 C 0.08047 0.15926 0.08438 0.16551 0.08438 0.16551 C 0.08594 0.17407 0.08399 0.16527 0.08829 0.17523 C 0.09519 0.19097 0.08672 0.17523 0.0931 0.18657 C 0.09337 0.18796 0.0935 0.18935 0.09389 0.19074 C 0.09428 0.19236 0.09493 0.19352 0.09545 0.1949 C 0.09701 0.19884 0.0987 0.20231 0.10014 0.20625 C 0.10066 0.20764 0.10118 0.20902 0.1017 0.21041 C 0.10248 0.21227 0.10339 0.21412 0.10417 0.21597 C 0.10495 0.21828 0.1056 0.22083 0.10652 0.22315 C 0.10743 0.22523 0.10873 0.22662 0.10964 0.2287 C 0.11784 0.24791 0.11016 0.23379 0.11602 0.24398 C 0.11758 0.25602 0.11537 0.24398 0.11915 0.25393 C 0.12006 0.25648 0.12045 0.25972 0.12149 0.26227 C 0.12227 0.26458 0.1237 0.26597 0.12462 0.26805 C 0.13152 0.28356 0.12305 0.26805 0.12943 0.27916 C 0.12969 0.28055 0.12982 0.28217 0.13021 0.28333 C 0.13073 0.28541 0.1336 0.2919 0.13412 0.29328 C 0.13568 0.30139 0.13399 0.29398 0.13803 0.3044 C 0.13894 0.30671 0.13959 0.30926 0.14037 0.31157 C 0.14141 0.31435 0.14245 0.31713 0.14363 0.3199 C 0.14428 0.32176 0.14519 0.32361 0.14597 0.32546 C 0.14675 0.32777 0.1474 0.33032 0.14831 0.3324 C 0.14922 0.33449 0.15053 0.33611 0.15144 0.33819 C 0.15339 0.34213 0.15534 0.34629 0.15704 0.35069 C 0.15756 0.35208 0.15795 0.3537 0.1586 0.35486 C 0.15925 0.35648 0.16029 0.35764 0.16094 0.35926 C 0.16159 0.36041 0.16185 0.36203 0.16251 0.36342 C 0.16329 0.36481 0.1642 0.3662 0.16485 0.36759 C 0.16576 0.36944 0.16654 0.37129 0.16719 0.37315 C 0.16784 0.37453 0.16823 0.37615 0.16889 0.37731 C 0.16954 0.37893 0.17045 0.38009 0.17123 0.38171 C 0.17175 0.38287 0.17214 0.38449 0.17279 0.38588 C 0.17344 0.38727 0.17448 0.38842 0.17514 0.39004 C 0.17631 0.39282 0.17722 0.3956 0.17826 0.39838 L 0.17982 0.40277 C 0.18047 0.40416 0.18073 0.40578 0.18152 0.40694 L 0.18386 0.41111 C 0.18529 0.41921 0.1836 0.41157 0.18698 0.41944 C 0.18816 0.42222 0.18907 0.42523 0.19011 0.42801 L 0.19167 0.43217 C 0.19323 0.43981 0.19167 0.43287 0.19415 0.44051 C 0.19467 0.44236 0.19519 0.44421 0.19571 0.44629 C 0.19597 0.44745 0.19597 0.44907 0.19649 0.45046 C 0.19766 0.4537 0.19948 0.45532 0.20118 0.4574 C 0.20144 0.45879 0.20144 0.46041 0.20196 0.46157 C 0.20261 0.46296 0.20365 0.46342 0.2043 0.46435 C 0.20495 0.46527 0.20534 0.4662 0.206 0.46736 " pathEditMode="relative" ptsTypes="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-1.11111E-6 C -0.00274 0.00394 -0.00625 0.00903 -0.00872 0.01389 C -0.01641 0.0294 -0.00521 0.00903 -0.01432 0.02523 C -0.01563 0.03241 -0.01419 0.02685 -0.01745 0.03357 C -0.01823 0.03542 -0.01888 0.0375 -0.01979 0.03912 C -0.0237 0.04699 -0.02383 0.04653 -0.02774 0.05185 C -0.02852 0.05417 -0.02917 0.05648 -0.03008 0.0588 C -0.03281 0.06597 -0.03906 0.07732 -0.04193 0.08125 C -0.04323 0.0831 -0.04466 0.08496 -0.04583 0.08681 C -0.04831 0.09097 -0.05052 0.09537 -0.053 0.09954 C -0.05378 0.10093 -0.05443 0.10255 -0.05534 0.10371 C -0.05768 0.10695 -0.05899 0.1081 -0.06081 0.11227 C -0.06302 0.11667 -0.06471 0.12199 -0.06719 0.12616 C -0.06823 0.12801 -0.0694 0.12986 -0.07031 0.13171 C -0.07227 0.13588 -0.0737 0.14074 -0.07578 0.14445 C -0.0819 0.15533 -0.08138 0.15371 -0.08607 0.16412 C -0.08737 0.1669 -0.09336 0.18009 -0.09479 0.18519 C -0.09701 0.19283 -0.0957 0.18912 -0.0987 0.1963 C -0.09896 0.19815 -0.09909 0.20023 -0.09948 0.20209 C -0.09987 0.20347 -0.10065 0.20486 -0.10104 0.20625 C -0.10586 0.21968 -0.10143 0.20787 -0.10508 0.21736 C -0.1056 0.22014 -0.10625 0.22292 -0.10664 0.22593 C -0.1069 0.22778 -0.1069 0.22963 -0.10742 0.23148 C -0.1082 0.23449 -0.11055 0.23982 -0.11055 0.23982 C -0.11198 0.24954 -0.11094 0.24375 -0.11458 0.25671 L -0.11458 0.25671 C -0.11563 0.2625 -0.11484 0.25972 -0.11693 0.26505 C -0.11719 0.26644 -0.11745 0.26783 -0.11771 0.26945 C -0.11797 0.2713 -0.1181 0.27315 -0.11849 0.275 C -0.11888 0.27662 -0.11953 0.27778 -0.12005 0.27917 C -0.12214 0.29398 -0.11927 0.27662 -0.1224 0.28889 C -0.12617 0.30394 -0.12201 0.29213 -0.12552 0.30162 C -0.12578 0.30347 -0.12591 0.30556 -0.1263 0.30718 C -0.128 0.31389 -0.12904 0.31482 -0.1319 0.31991 C -0.1332 0.32685 -0.13177 0.32199 -0.13503 0.32685 C -0.13594 0.32824 -0.13672 0.32963 -0.13737 0.33102 C -0.13802 0.33241 -0.13828 0.33426 -0.13893 0.33542 C -0.13984 0.33658 -0.14115 0.33727 -0.14219 0.3382 C -0.14518 0.3463 -0.14206 0.33889 -0.14609 0.34514 C -0.15169 0.35371 -0.14662 0.34838 -0.15247 0.35347 C -0.1543 0.35695 -0.15573 0.36088 -0.15794 0.36343 C -0.16016 0.36597 -0.16237 0.36852 -0.16419 0.37176 C -0.1655 0.37384 -0.16628 0.37662 -0.16745 0.37894 C -0.16888 0.38171 -0.17057 0.38449 -0.17214 0.38727 L -0.17448 0.39144 C -0.17591 0.39884 -0.17487 0.39445 -0.17852 0.40417 L -0.18008 0.40834 C -0.18086 0.41296 -0.18086 0.4132 -0.18242 0.41806 C -0.18281 0.41968 -0.18359 0.42084 -0.18399 0.42222 C -0.18464 0.425 -0.18451 0.42847 -0.18555 0.43079 C -0.18633 0.43264 -0.18711 0.43449 -0.18789 0.43634 C -0.18854 0.43773 -0.18893 0.43935 -0.18945 0.44051 C -0.19024 0.44213 -0.19115 0.44329 -0.19193 0.44468 C -0.19245 0.44607 -0.19284 0.44792 -0.19349 0.44908 C -0.19466 0.45116 -0.19622 0.45255 -0.1974 0.45463 C -0.19805 0.45579 -0.19844 0.45764 -0.19896 0.4588 C -0.19974 0.46042 -0.20065 0.46158 -0.2013 0.46296 C -0.20195 0.46435 -0.20287 0.46736 -0.20287 0.46736 " pathEditMode="relative" ptsTypes="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1.48148E-6 L -7.08333E-6 1.48148E-6 C -0.01081 0.01435 -0.00248 0.00417 -0.00951 0.01111 C -0.01511 0.01667 -0.01159 0.01412 -0.01589 0.01667 C -0.01667 0.01759 -0.01732 0.01875 -0.01823 0.01944 C -0.01902 0.02014 -0.01993 0.02014 -0.02058 0.02083 C -0.02357 0.02407 -0.02618 0.02801 -0.0293 0.03079 C -0.03243 0.03356 -0.03568 0.03588 -0.03881 0.03912 C -0.04258 0.04329 -0.04323 0.04421 -0.0474 0.04768 C -0.0487 0.04861 -0.05001 0.04954 -0.05144 0.05046 C -0.05222 0.05093 -0.053 0.05116 -0.05378 0.05185 C -0.06055 0.05694 -0.05378 0.05278 -0.05925 0.05602 C -0.06029 0.05741 -0.06133 0.0588 -0.06251 0.06018 C -0.06576 0.06435 -0.06771 0.06643 -0.0711 0.07014 C -0.07292 0.07199 -0.07474 0.07407 -0.0767 0.07569 C -0.08034 0.07893 -0.08412 0.08171 -0.08777 0.08542 C -0.09154 0.08958 -0.09219 0.09051 -0.09636 0.09398 C -0.09766 0.09491 -0.09909 0.0956 -0.1004 0.09676 C -0.10118 0.09745 -0.10183 0.09861 -0.10274 0.09954 C -0.10378 0.10046 -0.10482 0.10139 -0.10586 0.10231 C -0.10769 0.10555 -0.10912 0.11018 -0.11133 0.11227 C -0.11251 0.11319 -0.11355 0.11389 -0.11459 0.11505 C -0.11719 0.11759 -0.11954 0.12176 -0.1224 0.12338 C -0.13321 0.12986 -0.12227 0.12292 -0.13034 0.12893 C -0.13112 0.12963 -0.13191 0.12986 -0.13269 0.13032 C -0.14245 0.13773 -0.13034 0.12893 -0.13829 0.13611 C -0.13894 0.13657 -0.13985 0.1368 -0.14063 0.1375 C -0.15027 0.14491 -0.13816 0.13588 -0.1461 0.14305 C -0.14688 0.14375 -0.14779 0.14375 -0.14844 0.14444 C -0.14987 0.1456 -0.15105 0.14745 -0.15248 0.14861 C -0.15365 0.14977 -0.15508 0.15046 -0.15639 0.15139 C -0.15743 0.15231 -0.15847 0.15347 -0.15951 0.15417 C -0.16446 0.1581 -0.15925 0.15255 -0.16511 0.15856 C -0.16641 0.15972 -0.16771 0.16134 -0.16902 0.16273 C -0.1698 0.16366 -0.17058 0.16481 -0.17136 0.16551 C -0.17253 0.16643 -0.17592 0.16782 -0.17696 0.16829 C -0.18126 0.17338 -0.17722 0.16898 -0.18321 0.17384 C -0.1849 0.17523 -0.18646 0.17662 -0.18803 0.17801 C -0.18933 0.1794 -0.1905 0.18148 -0.19193 0.18241 C -0.19336 0.18333 -0.19506 0.18333 -0.19662 0.1838 C -0.19987 0.18565 -0.20313 0.1868 -0.20612 0.18935 C -0.20769 0.19074 -0.20938 0.19213 -0.21081 0.19352 C -0.21224 0.19491 -0.21342 0.19676 -0.21485 0.19768 C -0.21706 0.19954 -0.21954 0.20046 -0.22188 0.20208 C -0.23477 0.21042 -0.22071 0.20185 -0.23217 0.21042 C -0.23373 0.21157 -0.23542 0.21227 -0.23698 0.21319 C -0.23959 0.21505 -0.24219 0.2169 -0.2448 0.21875 C -0.2461 0.21968 -0.24753 0.2206 -0.24883 0.22153 C -0.25157 0.22407 -0.25287 0.22546 -0.25586 0.22731 C -0.25691 0.22778 -0.25808 0.22801 -0.25899 0.2287 C -0.26797 0.23449 -0.25339 0.2287 -0.27006 0.23704 C -0.27188 0.23796 -0.27839 0.2412 -0.28034 0.24259 C -0.2836 0.24514 -0.28646 0.24884 -0.28985 0.25116 C -0.29193 0.25255 -0.29402 0.2537 -0.2961 0.25532 C -0.29779 0.25648 -0.29922 0.25833 -0.30092 0.25949 C -0.30235 0.26065 -0.30404 0.26134 -0.3056 0.26227 C -0.30691 0.26319 -0.30821 0.26435 -0.30951 0.26505 C -0.31055 0.26574 -0.31172 0.26597 -0.31277 0.26643 C -0.31472 0.26782 -0.31784 0.27014 -0.3198 0.27222 C -0.32071 0.27292 -0.32136 0.2743 -0.32214 0.275 C -0.32318 0.27569 -0.32435 0.27593 -0.3254 0.27639 C -0.33099 0.2831 -0.32826 0.28125 -0.33321 0.28333 C -0.33399 0.28426 -0.33477 0.28518 -0.33555 0.28611 C -0.33685 0.28773 -0.33829 0.28889 -0.33959 0.29051 C -0.34063 0.29167 -0.34167 0.29329 -0.34271 0.29468 C -0.34349 0.2956 -0.34428 0.29653 -0.34506 0.29745 C -0.34597 0.29838 -0.34935 0.30324 -0.35066 0.3044 C -0.35183 0.30555 -0.35326 0.30625 -0.35456 0.30718 C -0.3556 0.3081 -0.35665 0.30926 -0.35769 0.30995 C -0.35899 0.31111 -0.36042 0.31157 -0.36172 0.31296 C -0.36277 0.31389 -0.36368 0.31597 -0.36485 0.31713 C -0.36732 0.31944 -0.36928 0.32014 -0.37188 0.3213 C -0.37292 0.32222 -0.37409 0.32315 -0.37514 0.32407 C -0.37592 0.325 -0.37657 0.32616 -0.37748 0.32685 C -0.37826 0.32755 -0.37904 0.32755 -0.37982 0.32824 C -0.38204 0.33032 -0.38412 0.33287 -0.3862 0.33542 C -0.38698 0.33634 -0.38764 0.3375 -0.38855 0.33819 C -0.38946 0.33889 -0.39063 0.33889 -0.39167 0.33958 C -0.39271 0.34028 -0.39376 0.3412 -0.3948 0.34236 C -0.39571 0.34305 -0.39636 0.34444 -0.39714 0.34514 C -0.39818 0.34583 -0.39935 0.34606 -0.4004 0.34653 C -0.40222 0.34884 -0.40482 0.35185 -0.40665 0.35347 C -0.40743 0.35417 -0.40834 0.3544 -0.40899 0.35486 C -0.4099 0.35579 -0.41055 0.35694 -0.41146 0.35787 C -0.41342 0.35972 -0.41576 0.36111 -0.41771 0.36343 C -0.41849 0.36435 -0.41928 0.36551 -0.42006 0.3662 C -0.42136 0.36736 -0.42279 0.36805 -0.42409 0.36898 C -0.43099 0.37454 -0.42279 0.36921 -0.43191 0.37454 C -0.43646 0.38009 -0.43204 0.37523 -0.43672 0.37893 C -0.43777 0.37963 -0.43868 0.38102 -0.43985 0.38171 C -0.44115 0.38241 -0.44245 0.38264 -0.44376 0.3831 C -0.44454 0.38403 -0.44532 0.38518 -0.4461 0.38588 C -0.44961 0.38889 -0.45118 0.38889 -0.45482 0.39143 C -0.45586 0.39213 -0.45691 0.39352 -0.45795 0.39421 C -0.45951 0.39537 -0.4612 0.39583 -0.46277 0.39699 C -0.46381 0.39792 -0.46485 0.39907 -0.46589 0.39977 C -0.46849 0.40185 -0.47123 0.40324 -0.47383 0.40555 C -0.48086 0.4118 -0.47787 0.40972 -0.48243 0.4125 C -0.48399 0.41435 -0.48542 0.41713 -0.48724 0.41805 C -0.49519 0.42292 -0.48282 0.41574 -0.49271 0.42083 C -0.49428 0.42176 -0.49584 0.42292 -0.49753 0.42384 C -0.49857 0.4243 -0.49961 0.42477 -0.50066 0.42523 C -0.50196 0.42569 -0.50326 0.42593 -0.50456 0.42662 C -0.50534 0.42685 -0.50612 0.42755 -0.50691 0.42801 C -0.50769 0.42893 -0.50847 0.43009 -0.50925 0.43079 C -0.51576 0.43565 -0.51472 0.4338 -0.51954 0.43634 C -0.52032 0.4368 -0.5211 0.43727 -0.52188 0.43773 C -0.52279 0.43866 -0.52344 0.43981 -0.52435 0.44051 C -0.52553 0.44167 -0.52865 0.44282 -0.52982 0.44329 C -0.5306 0.44375 -0.53139 0.44421 -0.53217 0.44468 C -0.53295 0.44583 -0.53373 0.44676 -0.53451 0.44768 C -0.53529 0.44815 -0.5362 0.44838 -0.53698 0.44907 C -0.54284 0.45301 -0.53881 0.45093 -0.54402 0.45324 C -0.54506 0.45463 -0.54597 0.45648 -0.54727 0.45741 C -0.5487 0.4588 -0.55196 0.46018 -0.55196 0.46018 C -0.55274 0.46111 -0.55352 0.46227 -0.5543 0.46296 C -0.55534 0.46412 -0.55652 0.46481 -0.55743 0.46574 C -0.5629 0.47199 -0.55834 0.46875 -0.56303 0.47153 C -0.56889 0.47847 -0.56159 0.46944 -0.56771 0.47847 C -0.57422 0.48796 -0.56446 0.47176 -0.57487 0.48403 C -0.57878 0.48866 -0.57566 0.48588 -0.58112 0.48819 C -0.58464 0.48981 -0.58243 0.48958 -0.58425 0.48958 " pathEditMode="relative" ptsTypes="AAAAAAAAAAAAAAAAAAAAAAAAAAAAAAAAAAAAAAAAAAAAA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56" b="8833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6009" y="1794392"/>
            <a:ext cx="5959981" cy="4351338"/>
          </a:xfrm>
        </p:spPr>
      </p:pic>
    </p:spTree>
    <p:extLst>
      <p:ext uri="{BB962C8B-B14F-4D97-AF65-F5344CB8AC3E}">
        <p14:creationId xmlns:p14="http://schemas.microsoft.com/office/powerpoint/2010/main" xmlns="" val="43890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Произвольный</PresentationFormat>
  <Paragraphs>11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Деревья и кустарники</vt:lpstr>
      <vt:lpstr>Слайд 2</vt:lpstr>
      <vt:lpstr>Что лишнее?</vt:lpstr>
      <vt:lpstr>Что лишнее?</vt:lpstr>
      <vt:lpstr>Найди пару!</vt:lpstr>
      <vt:lpstr>Кто дружит с елью?</vt:lpstr>
      <vt:lpstr>С какого дерева упал листочек?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Деревья и кустарники</dc:title>
  <dc:creator>User</dc:creator>
  <cp:lastModifiedBy>Natalia</cp:lastModifiedBy>
  <cp:revision>11</cp:revision>
  <dcterms:created xsi:type="dcterms:W3CDTF">2024-01-20T08:30:34Z</dcterms:created>
  <dcterms:modified xsi:type="dcterms:W3CDTF">2024-01-29T06:51:51Z</dcterms:modified>
</cp:coreProperties>
</file>