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9144000" cy="6858000" type="screen4x3"/>
  <p:notesSz cx="6858000" cy="9144000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04" autoAdjust="0"/>
  </p:normalViewPr>
  <p:slideViewPr>
    <p:cSldViewPr>
      <p:cViewPr varScale="1">
        <p:scale>
          <a:sx n="93" d="100"/>
          <a:sy n="93" d="100"/>
        </p:scale>
        <p:origin x="20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56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dirty="0" smtClean="0"/>
              <a:t>Бесплатно и без регистрации.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420888"/>
            <a:ext cx="7344816" cy="1440160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339752" y="14401"/>
            <a:ext cx="669674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4401"/>
            <a:ext cx="6696744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8712968" cy="4464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18.03.2024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7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10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912" y="548680"/>
            <a:ext cx="5184576" cy="3672408"/>
          </a:xfrm>
        </p:spPr>
        <p:txBody>
          <a:bodyPr>
            <a:normAutofit/>
          </a:bodyPr>
          <a:lstStyle/>
          <a:p>
            <a:r>
              <a:rPr lang="ru-RU" dirty="0"/>
              <a:t>Кулинарный конкурс </a:t>
            </a:r>
            <a:br>
              <a:rPr lang="ru-RU" dirty="0"/>
            </a:br>
            <a:r>
              <a:rPr lang="ru-RU" dirty="0"/>
              <a:t>«Сделай </a:t>
            </a:r>
            <a:r>
              <a:rPr lang="ru-RU" dirty="0" err="1"/>
              <a:t>Ам</a:t>
            </a:r>
            <a:r>
              <a:rPr lang="ru-RU" dirty="0"/>
              <a:t>!»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FD2C90-97BB-4E45-927C-34A8B421E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284">
            <a:off x="1304023" y="2043580"/>
            <a:ext cx="3096344" cy="444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A1B16D-B393-47A9-84D6-DF2AFBCB7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82" y="188640"/>
            <a:ext cx="3374690" cy="4500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C85847-7CDA-46F7-B683-8C4FFB130F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283">
            <a:off x="543384" y="332656"/>
            <a:ext cx="4736955" cy="3356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D6C709-E358-49FF-B882-E8164168F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96521"/>
            <a:ext cx="2462804" cy="3379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Объект 4">
            <a:extLst>
              <a:ext uri="{FF2B5EF4-FFF2-40B4-BE49-F238E27FC236}">
                <a16:creationId xmlns:a16="http://schemas.microsoft.com/office/drawing/2014/main" id="{BD71EE7D-F9EB-4B7C-9431-2DA7558EC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54" y="3645024"/>
            <a:ext cx="4584506" cy="285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47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D0DF5A-B2F2-4EA3-A1FB-15D6F0B6BE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4544">
            <a:off x="5265568" y="-57111"/>
            <a:ext cx="2972984" cy="393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B6E381-FE24-4D95-86D9-1FBB94C680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" b="11346"/>
          <a:stretch/>
        </p:blipFill>
        <p:spPr>
          <a:xfrm rot="21357786">
            <a:off x="4860032" y="3789040"/>
            <a:ext cx="4099565" cy="2452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бъект 5"/>
          <p:cNvSpPr>
            <a:spLocks noGrp="1"/>
          </p:cNvSpPr>
          <p:nvPr>
            <p:ph idx="1"/>
          </p:nvPr>
        </p:nvSpPr>
        <p:spPr>
          <a:xfrm>
            <a:off x="179512" y="1700808"/>
            <a:ext cx="4968552" cy="475252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dirty="0"/>
              <a:t>Кулинария — не наука</a:t>
            </a:r>
            <a:br>
              <a:rPr lang="ru-RU" sz="2400" dirty="0"/>
            </a:br>
            <a:r>
              <a:rPr lang="ru-RU" sz="2400" dirty="0"/>
              <a:t>Для тех, кто смел и даровит.</a:t>
            </a:r>
            <a:br>
              <a:rPr lang="ru-RU" sz="2400" dirty="0"/>
            </a:br>
            <a:r>
              <a:rPr lang="ru-RU" sz="2400" dirty="0"/>
              <a:t>Для них она скорее скука</a:t>
            </a:r>
            <a:br>
              <a:rPr lang="ru-RU" sz="2400" dirty="0"/>
            </a:br>
            <a:r>
              <a:rPr lang="ru-RU" sz="2400" dirty="0"/>
              <a:t>И только лишний аппетит.</a:t>
            </a:r>
            <a:br>
              <a:rPr lang="ru-RU" sz="2400" dirty="0"/>
            </a:br>
            <a:r>
              <a:rPr lang="ru-RU" sz="2400" dirty="0"/>
              <a:t>Кулинария — это песня</a:t>
            </a:r>
            <a:br>
              <a:rPr lang="ru-RU" sz="2400" dirty="0"/>
            </a:br>
            <a:r>
              <a:rPr lang="ru-RU" sz="2400" dirty="0"/>
              <a:t>Для тех, кто слышит аромат.</a:t>
            </a:r>
            <a:br>
              <a:rPr lang="ru-RU" sz="2400" dirty="0"/>
            </a:br>
            <a:r>
              <a:rPr lang="ru-RU" sz="2400" dirty="0"/>
              <a:t>Для тех, кто вылепить из теста</a:t>
            </a:r>
            <a:br>
              <a:rPr lang="ru-RU" sz="2400" dirty="0"/>
            </a:br>
            <a:r>
              <a:rPr lang="ru-RU" sz="2400" dirty="0"/>
              <a:t>И поросенка будет рад.</a:t>
            </a:r>
            <a:br>
              <a:rPr lang="ru-RU" sz="2400" dirty="0"/>
            </a:br>
            <a:r>
              <a:rPr lang="ru-RU" sz="2400" dirty="0"/>
              <a:t>Кулинария — это сказка</a:t>
            </a:r>
            <a:br>
              <a:rPr lang="ru-RU" sz="2400" dirty="0"/>
            </a:br>
            <a:r>
              <a:rPr lang="ru-RU" sz="2400" dirty="0"/>
              <a:t>Для тех, в ком пышет аппетит.</a:t>
            </a:r>
            <a:br>
              <a:rPr lang="ru-RU" sz="2400" dirty="0"/>
            </a:br>
            <a:r>
              <a:rPr lang="ru-RU" sz="2400" dirty="0"/>
              <a:t>Кто четко знает, что замазка</a:t>
            </a:r>
            <a:br>
              <a:rPr lang="ru-RU" sz="2400" dirty="0"/>
            </a:br>
            <a:r>
              <a:rPr lang="ru-RU" sz="2400" dirty="0"/>
              <a:t>Для помидоров не вредит.</a:t>
            </a:r>
            <a:br>
              <a:rPr lang="ru-RU" sz="2400" dirty="0"/>
            </a:br>
            <a:r>
              <a:rPr lang="ru-RU" sz="2400" dirty="0"/>
              <a:t>Кулинария — вдохновенье</a:t>
            </a:r>
            <a:br>
              <a:rPr lang="ru-RU" sz="2400" dirty="0"/>
            </a:br>
            <a:r>
              <a:rPr lang="ru-RU" sz="2400" dirty="0"/>
              <a:t>Для тех, кто дружит с волшебством.</a:t>
            </a:r>
            <a:br>
              <a:rPr lang="ru-RU" sz="2400" dirty="0"/>
            </a:br>
            <a:r>
              <a:rPr lang="ru-RU" sz="2400" dirty="0"/>
              <a:t>И мясом с ярким наполненьем</a:t>
            </a:r>
            <a:br>
              <a:rPr lang="ru-RU" sz="2400" dirty="0"/>
            </a:br>
            <a:r>
              <a:rPr lang="ru-RU" sz="2400" dirty="0"/>
              <a:t>Украсит праздник за столом.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4080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9752" y="14400"/>
            <a:ext cx="6696744" cy="1974439"/>
          </a:xfrm>
        </p:spPr>
        <p:txBody>
          <a:bodyPr>
            <a:noAutofit/>
          </a:bodyPr>
          <a:lstStyle/>
          <a:p>
            <a:r>
              <a:rPr lang="ru-RU" sz="2800" dirty="0"/>
              <a:t>15 февраля 2024 г. В рамках Всероссийской акции «Крепка семья – сильна Россия»  в детском саду прошел кулинарный конкурс.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9512" y="1988838"/>
            <a:ext cx="5688632" cy="446449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/>
              <a:t>Кулинарный конкурс  </a:t>
            </a:r>
            <a:r>
              <a:rPr lang="ru-RU" sz="2400" b="1" dirty="0"/>
              <a:t>«Сделай </a:t>
            </a:r>
            <a:r>
              <a:rPr lang="ru-RU" sz="2400" b="1" dirty="0" err="1"/>
              <a:t>Ам</a:t>
            </a:r>
            <a:r>
              <a:rPr lang="ru-RU" sz="2400" b="1" dirty="0"/>
              <a:t>!»</a:t>
            </a:r>
            <a:r>
              <a:rPr lang="ru-RU" sz="2400" dirty="0"/>
              <a:t> объединил детей и родителей в едином стремлении как можно лучше приготовить и продемонстрировать своё оригинальное блюдо. Все блюда были прекрасно приготовлены и сервированы!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/>
              <a:t>Мероприятие стало для детей и родителей настоящим праздником коллективного кулинарного творчества.</a:t>
            </a:r>
          </a:p>
          <a:p>
            <a:pPr marL="0" indent="0">
              <a:buNone/>
            </a:pPr>
            <a:r>
              <a:rPr lang="ru-RU" sz="2400" dirty="0"/>
              <a:t>Жюри подвело итоги кулинарного поединка. Все команды участников заслужили высокую оценку и были награждены грамотами.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FDC0FE-22F5-4B1F-869A-9E4B8AB6D6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-1" t="8167" r="1979" b="10984"/>
          <a:stretch/>
        </p:blipFill>
        <p:spPr>
          <a:xfrm rot="281038">
            <a:off x="5859213" y="2030469"/>
            <a:ext cx="2933861" cy="4310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9752" y="332656"/>
            <a:ext cx="6696744" cy="1656183"/>
          </a:xfrm>
        </p:spPr>
        <p:txBody>
          <a:bodyPr>
            <a:noAutofit/>
          </a:bodyPr>
          <a:lstStyle/>
          <a:p>
            <a:r>
              <a:rPr lang="ru-RU" sz="2800" dirty="0"/>
              <a:t>Чтоб всех талантом кулинарным покорить,</a:t>
            </a:r>
            <a:br>
              <a:rPr lang="ru-RU" sz="2800" dirty="0"/>
            </a:br>
            <a:r>
              <a:rPr lang="ru-RU" sz="2800" dirty="0"/>
              <a:t>Нужно с улыбкой на лице блюда творить,</a:t>
            </a:r>
            <a:br>
              <a:rPr lang="ru-RU" sz="2800" dirty="0"/>
            </a:br>
            <a:r>
              <a:rPr lang="ru-RU" sz="2800" dirty="0"/>
              <a:t>А потому для позитивного настроя</a:t>
            </a:r>
            <a:br>
              <a:rPr lang="ru-RU" sz="2800" dirty="0"/>
            </a:br>
            <a:r>
              <a:rPr lang="ru-RU" sz="2800" dirty="0"/>
              <a:t>Нужен фартук правильного кроя!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80AEFA-A925-4EAA-8589-8B653B5AF6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8994">
            <a:off x="3308228" y="2300058"/>
            <a:ext cx="2665888" cy="4103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A93F10-80DE-49B9-8CBA-80B4F0B39A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383">
            <a:off x="6301587" y="2305461"/>
            <a:ext cx="2448272" cy="3428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53CB87-A5ED-44DC-B1A4-590F6D77ED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3542">
            <a:off x="467544" y="1725600"/>
            <a:ext cx="2348144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6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C4743F-2066-4F04-A383-79EFE3D2E9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300">
            <a:off x="5004048" y="332656"/>
            <a:ext cx="3834631" cy="2893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7118C5B-8AF6-419D-9BA9-A40D12373C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638">
            <a:off x="4359944" y="3157799"/>
            <a:ext cx="3543277" cy="3054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C78E4B-97B8-46C1-A297-67010BA3A4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500">
            <a:off x="885434" y="1412776"/>
            <a:ext cx="3080733" cy="4081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9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B8E814-C310-405A-AB7B-5BB1B61642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" r="122"/>
          <a:stretch/>
        </p:blipFill>
        <p:spPr>
          <a:xfrm rot="20846085">
            <a:off x="1101355" y="1275127"/>
            <a:ext cx="3241499" cy="485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03F03E-91FC-4D6C-8978-9EAD3880FF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681">
            <a:off x="5030798" y="394914"/>
            <a:ext cx="3122130" cy="4681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799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4621AF-DA9E-4A42-B7E8-945C814FE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096">
            <a:off x="5775440" y="475724"/>
            <a:ext cx="2941462" cy="4077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id="{466986A3-8798-4DD8-95AC-F00DEFABA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1771">
            <a:off x="728961" y="427615"/>
            <a:ext cx="4649820" cy="2615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8C014B9-7BEE-4E85-B34C-36DB08EC1C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287">
            <a:off x="1083389" y="3028850"/>
            <a:ext cx="3940964" cy="3414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28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8184D8-5E87-4CF8-AAC5-3A4521ABA4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9" b="21793"/>
          <a:stretch/>
        </p:blipFill>
        <p:spPr>
          <a:xfrm rot="21245977">
            <a:off x="467544" y="435346"/>
            <a:ext cx="3176799" cy="2989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B8F7B6-530E-4998-BEA4-AC65EFD587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r="3538" b="20011"/>
          <a:stretch/>
        </p:blipFill>
        <p:spPr>
          <a:xfrm rot="441887">
            <a:off x="4425892" y="392584"/>
            <a:ext cx="4466517" cy="2501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A2D84C-E35E-4DEF-A4C1-42AA2D6E46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2847">
            <a:off x="5335580" y="2795340"/>
            <a:ext cx="2736304" cy="3589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B6B93A-E9FF-4E0A-A294-D5462D2ECF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6" t="10165" r="16812" b="19631"/>
          <a:stretch/>
        </p:blipFill>
        <p:spPr>
          <a:xfrm rot="421748">
            <a:off x="1788029" y="3281043"/>
            <a:ext cx="2525798" cy="3276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0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EB9B92-5216-41ED-AA72-7FC42847C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3925">
            <a:off x="4822784" y="155811"/>
            <a:ext cx="3219986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C34493-DB7A-4314-AB07-6E6659DB0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315">
            <a:off x="5301175" y="3750179"/>
            <a:ext cx="3470128" cy="2719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209E14-44FE-4CA9-AB26-82F93A5680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5771">
            <a:off x="825312" y="279601"/>
            <a:ext cx="2782934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33D6BC-D284-4A14-86BE-A91C9D81F3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102">
            <a:off x="814489" y="3781809"/>
            <a:ext cx="4029497" cy="2674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18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A9CE2-1A29-4D59-8FFA-AF671647A1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5748">
            <a:off x="4580627" y="14580"/>
            <a:ext cx="2733698" cy="382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3FEB32-6C5F-4D24-8962-34EF054F2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763">
            <a:off x="508498" y="158639"/>
            <a:ext cx="3323198" cy="4653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411C57-1D0B-4A02-9C98-2582740480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658" y="3501008"/>
            <a:ext cx="4280545" cy="2972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Объект 4">
            <a:extLst>
              <a:ext uri="{FF2B5EF4-FFF2-40B4-BE49-F238E27FC236}">
                <a16:creationId xmlns:a16="http://schemas.microsoft.com/office/drawing/2014/main" id="{B574A211-31B1-4998-90A5-909BE0A21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0897">
            <a:off x="477423" y="3961785"/>
            <a:ext cx="3703241" cy="2601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66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084df478f1aa23bbac18c887ac73d14d3bad76"/>
</p:tagLst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1934</TotalTime>
  <Words>109</Words>
  <Application>Microsoft Office PowerPoint</Application>
  <PresentationFormat>Экран (4:3)</PresentationFormat>
  <Paragraphs>11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Кулинарный конкурс  «Сделай Ам!»</vt:lpstr>
      <vt:lpstr>15 февраля 2024 г. В рамках Всероссийской акции «Крепка семья – сильна Россия»  в детском саду прошел кулинарный конкурс.</vt:lpstr>
      <vt:lpstr>Чтоб всех талантом кулинарным покорить, Нужно с улыбкой на лице блюда творить, А потому для позитивного настроя Нужен фартук правильного кроя!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Вкусная еда</dc:title>
  <dc:creator>obstinate</dc:creator>
  <dc:description>Шаблон презентации с сайта https://presentation-creation.ru/</dc:description>
  <cp:lastModifiedBy>alex_belov_pimp@outlook.com</cp:lastModifiedBy>
  <cp:revision>723</cp:revision>
  <dcterms:created xsi:type="dcterms:W3CDTF">2018-02-25T09:09:03Z</dcterms:created>
  <dcterms:modified xsi:type="dcterms:W3CDTF">2024-03-18T15:09:33Z</dcterms:modified>
</cp:coreProperties>
</file>