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4C52"/>
    <a:srgbClr val="B1767C"/>
    <a:srgbClr val="CAE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4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6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1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9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0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9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0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5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2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4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7155E-1814-4390-96E1-39467120F7C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rgbClr val="864C52"/>
                  </a:solidFill>
                </a:ln>
                <a:solidFill>
                  <a:srgbClr val="B1767C"/>
                </a:solidFill>
                <a:latin typeface="Lucida Calligraphy" panose="03010101010101010101" pitchFamily="66" charset="0"/>
              </a:rPr>
              <a:t>«Мамино сердце согреет сильнее солнца!»</a:t>
            </a:r>
            <a:endParaRPr lang="en-US" b="1" i="1" dirty="0">
              <a:ln>
                <a:solidFill>
                  <a:srgbClr val="864C52"/>
                </a:solidFill>
              </a:ln>
              <a:solidFill>
                <a:srgbClr val="B1767C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Поздравления для мам к 8 марта.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7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E7DB64-8907-4132-A003-C5A445EBB6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5324" r="5625" b="21806"/>
          <a:stretch/>
        </p:blipFill>
        <p:spPr>
          <a:xfrm>
            <a:off x="2705100" y="480219"/>
            <a:ext cx="8912402" cy="55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4761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extLst>
              <a:ext uri="{FF2B5EF4-FFF2-40B4-BE49-F238E27FC236}">
                <a16:creationId xmlns:a16="http://schemas.microsoft.com/office/drawing/2014/main" id="{1F2AC130-B581-455A-8261-690B79920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" r="6281" b="3575"/>
          <a:stretch/>
        </p:blipFill>
        <p:spPr>
          <a:xfrm>
            <a:off x="4924183" y="422276"/>
            <a:ext cx="4408091" cy="55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900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5927876-2D9C-407E-9098-1F35D6B19D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8577" r="1982" b="5113"/>
          <a:stretch/>
        </p:blipFill>
        <p:spPr>
          <a:xfrm>
            <a:off x="3276599" y="638704"/>
            <a:ext cx="8012335" cy="55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178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extLst>
              <a:ext uri="{FF2B5EF4-FFF2-40B4-BE49-F238E27FC236}">
                <a16:creationId xmlns:a16="http://schemas.microsoft.com/office/drawing/2014/main" id="{04D29928-C4C4-4E9F-8A31-67B25BD57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40" y="378537"/>
            <a:ext cx="4923529" cy="55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996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C7B508-5FFD-4055-A862-4151569B7C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41" y="458758"/>
            <a:ext cx="7440001" cy="55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950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BDAF0C-8F33-4E9B-9A09-A42249123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468283"/>
            <a:ext cx="7440000" cy="55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315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95DBC7-4790-49E5-8D49-843D61EB5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73" y="561449"/>
            <a:ext cx="7897640" cy="55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773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25245F-2084-48CB-BE42-38F4779D4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71" y="527779"/>
            <a:ext cx="7440000" cy="55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747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921F95-64D5-422C-A858-300BD9B61A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r="1296" b="37361"/>
          <a:stretch/>
        </p:blipFill>
        <p:spPr>
          <a:xfrm>
            <a:off x="3600451" y="476250"/>
            <a:ext cx="7207125" cy="55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915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extLst>
              <a:ext uri="{FF2B5EF4-FFF2-40B4-BE49-F238E27FC236}">
                <a16:creationId xmlns:a16="http://schemas.microsoft.com/office/drawing/2014/main" id="{28720838-F18D-4CEE-9D40-CE184FCE1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r="2019" b="2189"/>
          <a:stretch/>
        </p:blipFill>
        <p:spPr>
          <a:xfrm>
            <a:off x="2924175" y="483527"/>
            <a:ext cx="8625361" cy="55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4023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Calligraphy</vt:lpstr>
      <vt:lpstr>Office Theme</vt:lpstr>
      <vt:lpstr>«Мамино сердце согреет сильнее солнца!»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alex_belov_pimp@outlook.com</cp:lastModifiedBy>
  <cp:revision>3</cp:revision>
  <dcterms:created xsi:type="dcterms:W3CDTF">2020-05-19T07:13:14Z</dcterms:created>
  <dcterms:modified xsi:type="dcterms:W3CDTF">2024-03-18T14:51:33Z</dcterms:modified>
</cp:coreProperties>
</file>