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0" r:id="rId3"/>
    <p:sldId id="265" r:id="rId4"/>
    <p:sldId id="266" r:id="rId5"/>
    <p:sldId id="267" r:id="rId6"/>
    <p:sldId id="268" r:id="rId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9" d="100"/>
          <a:sy n="99" d="100"/>
        </p:scale>
        <p:origin x="120" y="2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39A798-147B-4E26-9702-E7121FF9472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CD1DD34-01A3-43BC-A6B8-E7893D2FF9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71A3C2D-D8A6-4B4D-89B5-2FC63B7BAA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4D4481-DF7E-413C-90AF-EBD3756260B3}" type="datetimeFigureOut">
              <a:rPr lang="ru-RU" smtClean="0"/>
              <a:t>18.03.2024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88DC3F6-76D4-43A1-BA82-8BD377CFAE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2187218-3513-412F-A4C6-31EAC3B324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BE5D-22FA-4393-A77C-D57ECC68ED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52982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F5366A7-3ACA-4553-91F3-5465CEA6AE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DED5C46-A66D-4365-929C-FD6C142129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BDF5C16-FABF-4576-8BBB-7792BFF017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4D4481-DF7E-413C-90AF-EBD3756260B3}" type="datetimeFigureOut">
              <a:rPr lang="ru-RU" smtClean="0"/>
              <a:t>18.03.2024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4CC4DAD-84E8-4D2D-8701-1C6CFE6388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8382D01-6FBA-4C49-8510-CC8C3FF46F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BE5D-22FA-4393-A77C-D57ECC68ED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99296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412F1B7-1EEA-4AB9-BDDC-04C8D2303FF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B1CB088-0C2F-4526-AC74-5C9C6CE79A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FC76ACB-2F65-4C2E-8D46-1B7A7FD6E5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4D4481-DF7E-413C-90AF-EBD3756260B3}" type="datetimeFigureOut">
              <a:rPr lang="ru-RU" smtClean="0"/>
              <a:t>18.03.2024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A364788-9444-4758-8D7B-6D16397507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4C19EF3-047F-4342-B8BF-998D6D34D2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BE5D-22FA-4393-A77C-D57ECC68ED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96062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B0308F0-91EC-45FF-ADF5-71A5E7C3C7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62A740E-7259-409D-8BE5-8A934F2B15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9DB651E-CAB6-483E-831B-8C0397DD08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4D4481-DF7E-413C-90AF-EBD3756260B3}" type="datetimeFigureOut">
              <a:rPr lang="ru-RU" smtClean="0"/>
              <a:t>18.03.2024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076D95D-B1A3-4A94-A065-EE4F6C8983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0A84D4A-CE4B-4963-B5B3-895D3609ED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BE5D-22FA-4393-A77C-D57ECC68ED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29322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6C8EC04-F037-4393-B949-5992EAAD00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F406328-93B2-4E8F-BB7E-9819AAAB94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C6EFA14-86AD-4DD0-B9D6-21D24B1621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4D4481-DF7E-413C-90AF-EBD3756260B3}" type="datetimeFigureOut">
              <a:rPr lang="ru-RU" smtClean="0"/>
              <a:t>18.03.2024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8725CF9-6AB8-41D6-A1F9-ACBDCAC09E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1CB20C9-9356-471D-8284-A120EA2F9A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BE5D-22FA-4393-A77C-D57ECC68ED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75033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CFD67C0-2750-4103-BB8A-6AB7A89542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E7EF0A3-E243-4AC8-B31D-F1AB341EA63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E197C71-AFDA-4B58-AB9C-C01012D015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EFC78F5-25FA-4932-AE8C-07A2BE5D2E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4D4481-DF7E-413C-90AF-EBD3756260B3}" type="datetimeFigureOut">
              <a:rPr lang="ru-RU" smtClean="0"/>
              <a:t>18.03.2024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36D65DC-C50F-4A18-AA58-47EBC5AA25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A1E854D-B5C2-4581-9D89-91CB24F163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BE5D-22FA-4393-A77C-D57ECC68ED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01261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BA3BB40-4A2E-4DC6-BC57-A1279B9D69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6C4B2C5-E71C-4F05-A587-3A1D2CD267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509C844-8EAA-42C8-A895-880EC3CB93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A3ABFD76-08F6-4FF5-A3FE-6300368AAB9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A2C82F24-23D9-4ACF-B9BC-7B9341D2F1E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0276942F-A742-49A8-9501-A9DAC7C297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4D4481-DF7E-413C-90AF-EBD3756260B3}" type="datetimeFigureOut">
              <a:rPr lang="ru-RU" smtClean="0"/>
              <a:t>18.03.2024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2C9A835E-E017-4419-A699-5D4703D145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1B871C7-AAFA-4703-91D6-A8A1FA8678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BE5D-22FA-4393-A77C-D57ECC68ED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65689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BAEE030-17EB-41C6-8A08-5C77466A20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DB54FD5-94FB-4613-9CEC-B3906999F0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4D4481-DF7E-413C-90AF-EBD3756260B3}" type="datetimeFigureOut">
              <a:rPr lang="ru-RU" smtClean="0"/>
              <a:t>18.03.2024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F478452E-F0A3-4D3D-83D9-2B392D5A02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E7C5ABF-037C-4B5A-8233-5FF3288681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BE5D-22FA-4393-A77C-D57ECC68ED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84946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930B1E61-656C-49FB-938F-64BC192965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4D4481-DF7E-413C-90AF-EBD3756260B3}" type="datetimeFigureOut">
              <a:rPr lang="ru-RU" smtClean="0"/>
              <a:t>18.03.2024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21D19F2-E441-47A5-81C2-32908E7FB3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C69BD4B8-BCE2-4684-8BD6-4EC3703E65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BE5D-22FA-4393-A77C-D57ECC68ED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32983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F9F453-3F7A-4235-99ED-C51A100895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6EDC9A1-7E89-4C04-B7A1-A07B31B59A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C02DF7A-B96C-4F49-8B8E-CD7D27BA267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00EBED1-182F-449E-8E8C-DB50AED7F7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4D4481-DF7E-413C-90AF-EBD3756260B3}" type="datetimeFigureOut">
              <a:rPr lang="ru-RU" smtClean="0"/>
              <a:t>18.03.2024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56B9F8A-8122-47BD-9E00-4E963FD9A1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D6AD386-E2E7-47A0-93CD-941189435B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BE5D-22FA-4393-A77C-D57ECC68ED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95668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6C99F94-5A24-4B8D-9178-87C31D4AAB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2FAB32C3-8260-49B5-A22F-D761F34DAF1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74353F7-294A-468E-9265-82AEFB5481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735838B-F06F-4ADF-8226-387500182E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4D4481-DF7E-413C-90AF-EBD3756260B3}" type="datetimeFigureOut">
              <a:rPr lang="ru-RU" smtClean="0"/>
              <a:t>18.03.2024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33C056C-EA84-4579-954C-9C4E778557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0122935-A89D-4504-8154-6976FE9BC7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BE5D-22FA-4393-A77C-D57ECC68ED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84410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B0AD1BF-DC82-4649-A585-B6262DF867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0A5C0C6-F599-4E93-BF55-085C7F6D62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22C847C-5F49-4D89-BA8C-2C7A3037CD6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4D4481-DF7E-413C-90AF-EBD3756260B3}" type="datetimeFigureOut">
              <a:rPr lang="ru-RU" smtClean="0"/>
              <a:t>18.03.2024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185E234-937E-4E3A-A859-F6DE137DAFF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DACF5BD-92E9-4109-A4D5-AAC6FDF3A37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62BE5D-22FA-4393-A77C-D57ECC68ED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07528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12.pn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46B8AB-1147-4774-B4D3-A6DD1FAF89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4754" y="394636"/>
            <a:ext cx="7565457" cy="1857676"/>
          </a:xfrm>
        </p:spPr>
        <p:txBody>
          <a:bodyPr>
            <a:normAutofit fontScale="90000"/>
          </a:bodyPr>
          <a:lstStyle/>
          <a:p>
            <a:r>
              <a:rPr lang="ru-RU" sz="8000" b="1" dirty="0"/>
              <a:t>«Наши папы – бравые солдаты!»</a:t>
            </a:r>
            <a:endParaRPr lang="ru-RU" sz="8000" b="1" dirty="0"/>
          </a:p>
        </p:txBody>
      </p:sp>
    </p:spTree>
    <p:extLst>
      <p:ext uri="{BB962C8B-B14F-4D97-AF65-F5344CB8AC3E}">
        <p14:creationId xmlns:p14="http://schemas.microsoft.com/office/powerpoint/2010/main" val="30670019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51AF8A4-DB34-47D9-8849-1046EA800B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b="1" dirty="0"/>
              <a:t>Выставка </a:t>
            </a:r>
            <a:r>
              <a:rPr lang="ru-RU" b="1" dirty="0" smtClean="0"/>
              <a:t>работ, </a:t>
            </a:r>
            <a:r>
              <a:rPr lang="ru-RU" b="1" dirty="0"/>
              <a:t>посвященная </a:t>
            </a: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>Дню </a:t>
            </a:r>
            <a:r>
              <a:rPr lang="ru-RU" b="1" dirty="0"/>
              <a:t>защитника </a:t>
            </a:r>
            <a:r>
              <a:rPr lang="ru-RU" b="1" dirty="0" smtClean="0"/>
              <a:t>отечества!</a:t>
            </a:r>
            <a:endParaRPr lang="ru-RU" b="1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08E8F260-77AB-4AC3-A724-26C49BCAF57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74" b="5269"/>
          <a:stretch/>
        </p:blipFill>
        <p:spPr>
          <a:xfrm>
            <a:off x="750018" y="1767689"/>
            <a:ext cx="5173840" cy="396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D990002-17C4-40B4-87D4-8414D8D9F8E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26" t="1666" r="5276"/>
          <a:stretch/>
        </p:blipFill>
        <p:spPr>
          <a:xfrm>
            <a:off x="6207544" y="2607373"/>
            <a:ext cx="5648011" cy="396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005609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51AF8A4-DB34-47D9-8849-1046EA800B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b="1" dirty="0"/>
              <a:t>Выставка </a:t>
            </a:r>
            <a:r>
              <a:rPr lang="ru-RU" b="1" dirty="0" smtClean="0"/>
              <a:t>работ, </a:t>
            </a:r>
            <a:r>
              <a:rPr lang="ru-RU" b="1" dirty="0"/>
              <a:t>посвященная </a:t>
            </a: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>Дню </a:t>
            </a:r>
            <a:r>
              <a:rPr lang="ru-RU" b="1" dirty="0"/>
              <a:t>защитника </a:t>
            </a:r>
            <a:r>
              <a:rPr lang="ru-RU" b="1" dirty="0" smtClean="0"/>
              <a:t>отечества!</a:t>
            </a:r>
            <a:endParaRPr lang="ru-RU" b="1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DEE0C0F-5DF1-4D0A-8FC4-3B6E0E847F0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16" r="898"/>
          <a:stretch/>
        </p:blipFill>
        <p:spPr>
          <a:xfrm>
            <a:off x="6506314" y="1775621"/>
            <a:ext cx="5499788" cy="396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827EDC2-242E-4E02-BE2B-6F667F15A2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82" y="2661145"/>
            <a:ext cx="5990320" cy="396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244322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51AF8A4-DB34-47D9-8849-1046EA800B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b="1" dirty="0"/>
              <a:t>Выставка </a:t>
            </a:r>
            <a:r>
              <a:rPr lang="ru-RU" b="1" dirty="0" smtClean="0"/>
              <a:t>работ, </a:t>
            </a:r>
            <a:r>
              <a:rPr lang="ru-RU" b="1" dirty="0"/>
              <a:t>посвященная </a:t>
            </a: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>Дню </a:t>
            </a:r>
            <a:r>
              <a:rPr lang="ru-RU" b="1" dirty="0"/>
              <a:t>защитника </a:t>
            </a:r>
            <a:r>
              <a:rPr lang="ru-RU" b="1" dirty="0" smtClean="0"/>
              <a:t>отечества!</a:t>
            </a:r>
            <a:endParaRPr lang="ru-RU" b="1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E95A0EF-D596-4A5C-BA70-C538856B5CAB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062" y="1808144"/>
            <a:ext cx="5279999" cy="396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B262441-97DE-4B5C-9509-48461117980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7" r="4281"/>
          <a:stretch/>
        </p:blipFill>
        <p:spPr>
          <a:xfrm>
            <a:off x="6096000" y="2574715"/>
            <a:ext cx="5661643" cy="396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667791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51AF8A4-DB34-47D9-8849-1046EA800B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b="1" dirty="0"/>
              <a:t>Выставка </a:t>
            </a:r>
            <a:r>
              <a:rPr lang="ru-RU" b="1" dirty="0" smtClean="0"/>
              <a:t>работ, </a:t>
            </a:r>
            <a:r>
              <a:rPr lang="ru-RU" b="1" dirty="0"/>
              <a:t>посвященная </a:t>
            </a: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>Дню </a:t>
            </a:r>
            <a:r>
              <a:rPr lang="ru-RU" b="1" dirty="0"/>
              <a:t>защитника </a:t>
            </a:r>
            <a:r>
              <a:rPr lang="ru-RU" b="1" dirty="0" smtClean="0"/>
              <a:t>отечества!</a:t>
            </a:r>
            <a:endParaRPr lang="ru-RU" b="1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B80F76F-18B0-4BD6-8B4E-9514ABE235C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367" t="2084" r="971" b="14027"/>
          <a:stretch/>
        </p:blipFill>
        <p:spPr>
          <a:xfrm>
            <a:off x="247003" y="2525427"/>
            <a:ext cx="5776092" cy="396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77B03DD-258A-4294-BBBE-B68F07E46CC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71" b="3611"/>
          <a:stretch/>
        </p:blipFill>
        <p:spPr>
          <a:xfrm>
            <a:off x="6528234" y="1815816"/>
            <a:ext cx="5380806" cy="396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988163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51AF8A4-DB34-47D9-8849-1046EA800B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b="1" dirty="0"/>
              <a:t>Выставка </a:t>
            </a:r>
            <a:r>
              <a:rPr lang="ru-RU" b="1" dirty="0" smtClean="0"/>
              <a:t>работ, </a:t>
            </a:r>
            <a:r>
              <a:rPr lang="ru-RU" b="1" dirty="0"/>
              <a:t>посвященная </a:t>
            </a: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>Дню </a:t>
            </a:r>
            <a:r>
              <a:rPr lang="ru-RU" b="1" dirty="0"/>
              <a:t>защитника </a:t>
            </a:r>
            <a:r>
              <a:rPr lang="ru-RU" b="1" dirty="0" smtClean="0"/>
              <a:t>отечества!</a:t>
            </a:r>
            <a:endParaRPr lang="ru-RU" b="1" dirty="0"/>
          </a:p>
        </p:txBody>
      </p:sp>
      <p:pic>
        <p:nvPicPr>
          <p:cNvPr id="3" name="Объект 4">
            <a:extLst>
              <a:ext uri="{FF2B5EF4-FFF2-40B4-BE49-F238E27FC236}">
                <a16:creationId xmlns:a16="http://schemas.microsoft.com/office/drawing/2014/main" id="{DCA0D6F4-DF96-4A97-B423-9278D58210D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31" t="2128" b="2494"/>
          <a:stretch/>
        </p:blipFill>
        <p:spPr>
          <a:xfrm>
            <a:off x="6181130" y="2527231"/>
            <a:ext cx="5440013" cy="396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F1E23B9-F22A-45B0-81F4-BDA2BB016CA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09" r="2643"/>
          <a:stretch/>
        </p:blipFill>
        <p:spPr>
          <a:xfrm rot="16200000">
            <a:off x="1498486" y="747806"/>
            <a:ext cx="3325413" cy="544218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2782806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</TotalTime>
  <Words>27</Words>
  <Application>Microsoft Office PowerPoint</Application>
  <PresentationFormat>Широкоэкранный</PresentationFormat>
  <Paragraphs>6</Paragraphs>
  <Slides>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</vt:i4>
      </vt:variant>
    </vt:vector>
  </HeadingPairs>
  <TitlesOfParts>
    <vt:vector size="10" baseType="lpstr">
      <vt:lpstr>Arial</vt:lpstr>
      <vt:lpstr>Calibri</vt:lpstr>
      <vt:lpstr>Calibri Light</vt:lpstr>
      <vt:lpstr>Тема Office</vt:lpstr>
      <vt:lpstr>«Наши папы – бравые солдаты!»</vt:lpstr>
      <vt:lpstr>Выставка работ, посвященная  Дню защитника отечества!</vt:lpstr>
      <vt:lpstr>Выставка работ, посвященная  Дню защитника отечества!</vt:lpstr>
      <vt:lpstr>Выставка работ, посвященная  Дню защитника отечества!</vt:lpstr>
      <vt:lpstr>Выставка работ, посвященная  Дню защитника отечества!</vt:lpstr>
      <vt:lpstr>Выставка работ, посвященная  Дню защитника отечества!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N B</dc:creator>
  <cp:lastModifiedBy>alex_belov_pimp@outlook.com</cp:lastModifiedBy>
  <cp:revision>4</cp:revision>
  <dcterms:created xsi:type="dcterms:W3CDTF">2024-03-17T13:32:58Z</dcterms:created>
  <dcterms:modified xsi:type="dcterms:W3CDTF">2024-03-18T14:42:47Z</dcterms:modified>
</cp:coreProperties>
</file>