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3" r:id="rId5"/>
    <p:sldId id="262" r:id="rId6"/>
    <p:sldId id="261" r:id="rId7"/>
    <p:sldId id="260" r:id="rId8"/>
    <p:sldId id="265" r:id="rId9"/>
    <p:sldId id="259" r:id="rId10"/>
    <p:sldId id="25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4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94ED2B-9BC1-44CC-8A04-63C465D8E3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29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5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7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7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0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9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9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21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2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CBF007-2E20-43B6-8A97-0AEE38D4A07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F595-3451-46FF-8CFA-5E9091B262F8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E9266-9DC4-49AE-BE17-15C5C7C2E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2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61FD7-E5AB-4DE9-9D37-16268854C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0936" y="1976534"/>
            <a:ext cx="3852703" cy="23876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614033"/>
                </a:solidFill>
                <a:latin typeface="Brush Script MT" panose="03060802040406070304" pitchFamily="66" charset="0"/>
              </a:rPr>
              <a:t>Семейный оберег</a:t>
            </a:r>
            <a:endParaRPr lang="en-US" dirty="0">
              <a:solidFill>
                <a:srgbClr val="614033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7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10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37904E-AAD1-4C22-A196-63E0044E9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93" y="2354893"/>
            <a:ext cx="3109586" cy="4146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8F64A5-6CBF-4596-B86D-10AC278FD8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33" y="1828800"/>
            <a:ext cx="5528155" cy="4146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00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>
                <a:latin typeface="Monotype Corsiva" panose="03010101010201010101" pitchFamily="66" charset="0"/>
              </a:rPr>
              <a:t>Оберег семьи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90597"/>
            <a:ext cx="7886700" cy="468636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latin typeface="Monotype Corsiva" panose="03010101010201010101" pitchFamily="66" charset="0"/>
              </a:rPr>
              <a:t>Порой незаметно, без эффектности,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Без мнимого самопознания,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Забыв иногда о корректности,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Закрывая пустоты сознания,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Мы ищем в других то, чего нет у нас,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Или нам исподволь так кажется.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Другой виден ясно и без прикрас,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К себе же всё ж надо присматриваться*.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И заметить в глазах все «соломинки»,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И все «трещинки» внутри рассмотреть.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Тогда проще, связи налажены:</a:t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>Лад в доме, лад в душах, лад – наш оберег</a:t>
            </a:r>
            <a:r>
              <a:rPr lang="ru-RU" dirty="0" smtClean="0">
                <a:latin typeface="Monotype Corsiva" panose="03010101010201010101" pitchFamily="66" charset="0"/>
              </a:rPr>
              <a:t>.</a:t>
            </a:r>
            <a:endParaRPr lang="ru-RU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6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3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958D4A2F-2147-48EE-A5DA-482B58BC5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44" y="1797221"/>
            <a:ext cx="3900932" cy="2925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80C00C-0AE8-4957-811D-6F00859ED7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02" y="3368569"/>
            <a:ext cx="3900932" cy="2925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71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4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A7A13D07-62B4-4349-B169-D0CE5A6CD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7" b="50434"/>
          <a:stretch/>
        </p:blipFill>
        <p:spPr>
          <a:xfrm>
            <a:off x="2650638" y="1581008"/>
            <a:ext cx="3101579" cy="2331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61AA7A4F-4A4E-480C-8659-705C2C88A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2" b="50434"/>
          <a:stretch/>
        </p:blipFill>
        <p:spPr>
          <a:xfrm>
            <a:off x="5923633" y="1863146"/>
            <a:ext cx="2966244" cy="4422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105754-E791-4D71-942A-0AA8C5C4DA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4" r="34077"/>
          <a:stretch/>
        </p:blipFill>
        <p:spPr>
          <a:xfrm>
            <a:off x="2718305" y="4328875"/>
            <a:ext cx="2966244" cy="2230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80689C-9DCE-442E-96CD-9EA4EEC34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2" t="50000"/>
          <a:stretch/>
        </p:blipFill>
        <p:spPr>
          <a:xfrm>
            <a:off x="191004" y="2747002"/>
            <a:ext cx="2396928" cy="365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13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5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D48ADB29-2E70-431D-9B05-88003AB81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25" y="1821249"/>
            <a:ext cx="4869549" cy="3567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2EAAEB-7300-4B90-98F8-31ECA747C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51606" r="50765" b="7978"/>
          <a:stretch/>
        </p:blipFill>
        <p:spPr>
          <a:xfrm>
            <a:off x="739361" y="4412948"/>
            <a:ext cx="2501799" cy="2212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45E67-EE69-4E2E-B4F9-A034FF998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50" t="2499" r="1667" b="50973"/>
          <a:stretch/>
        </p:blipFill>
        <p:spPr>
          <a:xfrm>
            <a:off x="6189760" y="4252404"/>
            <a:ext cx="2530574" cy="2500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19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6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FC3DC-28FF-4001-8852-25B072CB3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6" b="3086"/>
          <a:stretch/>
        </p:blipFill>
        <p:spPr>
          <a:xfrm rot="16200000">
            <a:off x="2240162" y="1740465"/>
            <a:ext cx="4663677" cy="4299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Объект 4">
            <a:extLst>
              <a:ext uri="{FF2B5EF4-FFF2-40B4-BE49-F238E27FC236}">
                <a16:creationId xmlns:a16="http://schemas.microsoft.com/office/drawing/2014/main" id="{1F5FB1C9-5ED6-4A8F-A538-5E3999487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9" y="2960914"/>
            <a:ext cx="2834999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6FEE5E-397E-40C0-AE71-C520885CF1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22" y="2960914"/>
            <a:ext cx="2835000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505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7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A5858869-7C4B-43E3-838D-F38DCE8A1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95" y="1645993"/>
            <a:ext cx="2429999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CB9C8D-0627-4760-8D09-9F020AAFE3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5" y="3480552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3798F-6C36-4072-9591-802C506D19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20" y="3480552"/>
            <a:ext cx="2429999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881956-64B1-4650-A45E-58F98D4CFA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14" y="1645993"/>
            <a:ext cx="2430000" cy="32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85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8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727048AD-EE71-4D72-9472-ABA313CD7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16" y="1979839"/>
            <a:ext cx="6737568" cy="4022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770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7DA5C-542E-4AE5-A8AF-8A011E07F1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25" y="3547433"/>
            <a:ext cx="2361478" cy="3148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ABBCAD-5A31-496F-9E20-F57CDCFF0E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1" y="3681162"/>
            <a:ext cx="2172234" cy="289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C73A-1E4F-4F21-835D-325DC858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latin typeface="Monotype Corsiva" panose="03010101010201010101" pitchFamily="66" charset="0"/>
              </a:rPr>
              <a:t>Группа № 9</a:t>
            </a:r>
            <a:endParaRPr lang="en-US" sz="8000" b="1" dirty="0">
              <a:latin typeface="Monotype Corsiva" panose="03010101010201010101" pitchFamily="66" charset="0"/>
            </a:endParaRP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39D225B9-C31B-4101-8CDE-CAFAC70DE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2" y="1827133"/>
            <a:ext cx="3154995" cy="2366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5D7B3-CC5C-416C-8B16-1E7ABF8237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44" y="4329824"/>
            <a:ext cx="3154996" cy="2366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E206F-0861-479F-9921-BF471C5FA8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70362"/>
            <a:ext cx="3154996" cy="2366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998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34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Brush Script MT</vt:lpstr>
      <vt:lpstr>Calibri</vt:lpstr>
      <vt:lpstr>Calibri Light</vt:lpstr>
      <vt:lpstr>Monotype Corsiva</vt:lpstr>
      <vt:lpstr>Тема Office</vt:lpstr>
      <vt:lpstr>Семейный оберег</vt:lpstr>
      <vt:lpstr>Оберег семьи</vt:lpstr>
      <vt:lpstr>Группа № 3</vt:lpstr>
      <vt:lpstr>Группа № 4</vt:lpstr>
      <vt:lpstr>Группа № 5</vt:lpstr>
      <vt:lpstr>Группа № 6</vt:lpstr>
      <vt:lpstr>Группа № 7</vt:lpstr>
      <vt:lpstr>Группа № 8</vt:lpstr>
      <vt:lpstr>Группа № 9</vt:lpstr>
      <vt:lpstr>Группа № 10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alex_belov_pimp@outlook.com</cp:lastModifiedBy>
  <cp:revision>3</cp:revision>
  <dcterms:created xsi:type="dcterms:W3CDTF">2020-10-04T11:38:07Z</dcterms:created>
  <dcterms:modified xsi:type="dcterms:W3CDTF">2024-03-18T15:39:36Z</dcterms:modified>
</cp:coreProperties>
</file>