
<file path=[Content_Types].xml><?xml version="1.0" encoding="utf-8"?>
<Types xmlns="http://schemas.openxmlformats.org/package/2006/content-types">
  <Default Extension="jfif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305" r:id="rId5"/>
    <p:sldId id="259" r:id="rId6"/>
    <p:sldId id="296" r:id="rId7"/>
    <p:sldId id="306" r:id="rId8"/>
    <p:sldId id="314" r:id="rId9"/>
    <p:sldId id="307" r:id="rId10"/>
    <p:sldId id="317" r:id="rId11"/>
    <p:sldId id="318" r:id="rId12"/>
    <p:sldId id="316" r:id="rId13"/>
  </p:sldIdLst>
  <p:sldSz cx="12192000" cy="6858000"/>
  <p:notesSz cx="6858000" cy="9144000"/>
  <p:defaultTextStyle>
    <a:defPPr rtl="0">
      <a:defRPr lang="ru-MO"/>
    </a:defPPr>
    <a:lvl1pPr marL="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MO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85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57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Автор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7D9"/>
    <a:srgbClr val="93D3D9"/>
    <a:srgbClr val="AAD6FF"/>
    <a:srgbClr val="B2C8CD"/>
    <a:srgbClr val="CCD8D6"/>
    <a:srgbClr val="4F5945"/>
    <a:srgbClr val="73292A"/>
    <a:srgbClr val="7F867A"/>
    <a:srgbClr val="A6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879" autoAdjust="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>
        <p:guide orient="horz" pos="3385"/>
        <p:guide pos="3840"/>
        <p:guide orient="horz" pos="157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2" d="100"/>
          <a:sy n="72" d="100"/>
        </p:scale>
        <p:origin x="3524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7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MO"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MO" sz="1200"/>
            </a:lvl1pPr>
          </a:lstStyle>
          <a:p>
            <a:pPr rtl="0"/>
            <a:fld id="{D874E27E-5D1F-488F-8842-2EE4665658AB}" type="datetime1">
              <a:rPr lang="ru-RU" smtClean="0"/>
              <a:t>02.10.2024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MO"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MO" sz="1200"/>
            </a:lvl1pPr>
          </a:lstStyle>
          <a:p>
            <a:pPr rtl="0"/>
            <a:fld id="{17369B77-94AB-0344-9EBF-9DB9EE8D3A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ru-MO"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ru-MO" sz="1200"/>
            </a:lvl1pPr>
          </a:lstStyle>
          <a:p>
            <a:fld id="{B1CC0895-195D-42AE-A25E-8485D1B75B8A}" type="datetime1">
              <a:rPr lang="ru-RU" noProof="0" smtClean="0"/>
              <a:pPr/>
              <a:t>02.10.2024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ru-MO"/>
            </a:defPPr>
          </a:lstStyle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ru-MO"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ru-MO" sz="1200"/>
            </a:lvl1pPr>
          </a:lstStyle>
          <a:p>
            <a:pPr rtl="0"/>
            <a:fld id="{0775476F-A808-1F46-A368-07984F6DA22E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MO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844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0775476F-A808-1F46-A368-07984F6DA22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8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0775476F-A808-1F46-A368-07984F6DA22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232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747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15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003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744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0775476F-A808-1F46-A368-07984F6DA22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810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0775476F-A808-1F46-A368-07984F6DA22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470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, содержащее текст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 descr="Изображение, содержащее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Овал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3" name="Рисунок 12" descr="Изображение керамического изделия, фарфора&#10;&#10;Автоматически созданное описание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rtlCol="0" anchor="b">
            <a:noAutofit/>
          </a:bodyPr>
          <a:lstStyle>
            <a:lvl1pPr algn="ctr">
              <a:defRPr lang="ru-MO" sz="46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 rtlCol="0"/>
          <a:lstStyle>
            <a:lvl1pPr marL="0" indent="0" algn="ctr">
              <a:buNone/>
              <a:defRPr lang="ru-MO" sz="2400"/>
            </a:lvl1pPr>
            <a:lvl2pPr marL="457200" indent="0" algn="ctr">
              <a:buNone/>
              <a:defRPr lang="ru-MO" sz="2000"/>
            </a:lvl2pPr>
            <a:lvl3pPr marL="914400" indent="0" algn="ctr">
              <a:buNone/>
              <a:defRPr lang="ru-MO" sz="1800"/>
            </a:lvl3pPr>
            <a:lvl4pPr marL="1371600" indent="0" algn="ctr">
              <a:buNone/>
              <a:defRPr lang="ru-MO" sz="1600"/>
            </a:lvl4pPr>
            <a:lvl5pPr marL="1828800" indent="0" algn="ctr">
              <a:buNone/>
              <a:defRPr lang="ru-MO" sz="1600"/>
            </a:lvl5pPr>
            <a:lvl6pPr marL="2286000" indent="0" algn="ctr">
              <a:buNone/>
              <a:defRPr lang="ru-MO" sz="1600"/>
            </a:lvl6pPr>
            <a:lvl7pPr marL="2743200" indent="0" algn="ctr">
              <a:buNone/>
              <a:defRPr lang="ru-MO" sz="1600"/>
            </a:lvl7pPr>
            <a:lvl8pPr marL="3200400" indent="0" algn="ctr">
              <a:buNone/>
              <a:defRPr lang="ru-MO" sz="1600"/>
            </a:lvl8pPr>
            <a:lvl9pPr marL="3657600" indent="0" algn="ctr">
              <a:buNone/>
              <a:defRPr lang="ru-MO"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контент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9" name="Рисунок 8" descr="Изображение ткани&#10;&#10;Автоматически созданное описание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3" name="Рисунок 12" descr="Изображение цветка, растения&#10;&#10;Автоматически созданное описание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 rtlCol="0"/>
          <a:lstStyle>
            <a:lvl1pPr algn="ctr">
              <a:defRPr lang="ru-MO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990088"/>
            <a:ext cx="10515600" cy="3474720"/>
          </a:xfrm>
        </p:spPr>
        <p:txBody>
          <a:bodyPr rtlCol="0"/>
          <a:lstStyle>
            <a:lvl1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4" name="Нижний колонтитул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79104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0" name="Рисунок 9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75360" y="2615184"/>
            <a:ext cx="10241280" cy="3319272"/>
          </a:xfrm>
        </p:spPr>
        <p:txBody>
          <a:bodyPr rtlCol="0"/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1803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36" name="Рисунок 35" descr="Дерево крупным планом&#10;&#10;Описание создано автоматически со средней степенью достоверности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9" name="Текст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91072" y="2322576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ru-MO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0" name="Объект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89612" y="2770632"/>
            <a:ext cx="5065776" cy="1554480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31" name="Текст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89612" y="4361688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ru-MO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2" name="Объект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89612" y="4791456"/>
            <a:ext cx="5065776" cy="1408176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ru-MO" sz="1600"/>
            </a:lvl1pPr>
            <a:lvl2pPr>
              <a:buClr>
                <a:srgbClr val="73292A"/>
              </a:buClr>
              <a:defRPr lang="ru-MO" sz="1400"/>
            </a:lvl2pPr>
            <a:lvl3pPr>
              <a:buClr>
                <a:srgbClr val="73292A"/>
              </a:buClr>
              <a:defRPr lang="ru-MO" sz="1200"/>
            </a:lvl3pPr>
            <a:lvl4pPr>
              <a:buClr>
                <a:srgbClr val="73292A"/>
              </a:buClr>
              <a:defRPr lang="ru-MO" sz="1100"/>
            </a:lvl4pPr>
            <a:lvl5pPr>
              <a:buClr>
                <a:srgbClr val="73292A"/>
              </a:buClr>
              <a:defRPr lang="ru-MO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pic>
        <p:nvPicPr>
          <p:cNvPr id="38" name="Рисунок 37" descr="Группа цветов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Текст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ru-MO" sz="30000">
                <a:solidFill>
                  <a:schemeClr val="bg1"/>
                </a:solidFill>
                <a:latin typeface="Times New Roman" panose="02020603050405020304" pitchFamily="18" charset="0"/>
                <a:cs typeface="+mj-cs"/>
              </a:defRPr>
            </a:lvl1pPr>
          </a:lstStyle>
          <a:p>
            <a:pPr lvl="0" rtl="0"/>
            <a:r>
              <a:rPr lang="ru-RU" noProof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Сравнение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24712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ru-MO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24712" y="2629116"/>
            <a:ext cx="3200400" cy="3320861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ru-MO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498848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ru-MO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498848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ru-MO" sz="1600"/>
            </a:lvl1pPr>
            <a:lvl2pPr>
              <a:buClr>
                <a:srgbClr val="73292A"/>
              </a:buClr>
              <a:defRPr lang="ru-MO" sz="1400"/>
            </a:lvl2pPr>
            <a:lvl3pPr>
              <a:buClr>
                <a:srgbClr val="73292A"/>
              </a:buClr>
              <a:defRPr lang="ru-MO" sz="1200"/>
            </a:lvl3pPr>
            <a:lvl4pPr>
              <a:buClr>
                <a:srgbClr val="73292A"/>
              </a:buClr>
              <a:defRPr lang="ru-MO" sz="1100"/>
            </a:lvl4pPr>
            <a:lvl5pPr>
              <a:buClr>
                <a:srgbClr val="73292A"/>
              </a:buClr>
              <a:defRPr lang="ru-MO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5" name="Текст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09560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ru-MO" sz="2000" b="0">
                <a:latin typeface="Times New Roman" panose="02020603050405020304" pitchFamily="18" charset="0"/>
                <a:cs typeface="+mj-cs"/>
              </a:defRPr>
            </a:lvl1pPr>
            <a:lvl2pPr marL="457200" indent="0">
              <a:buNone/>
              <a:defRPr lang="ru-MO" sz="2000" b="1"/>
            </a:lvl2pPr>
            <a:lvl3pPr marL="914400" indent="0">
              <a:buNone/>
              <a:defRPr lang="ru-MO" sz="1800" b="1"/>
            </a:lvl3pPr>
            <a:lvl4pPr marL="1371600" indent="0">
              <a:buNone/>
              <a:defRPr lang="ru-MO" sz="1600" b="1"/>
            </a:lvl4pPr>
            <a:lvl5pPr marL="1828800" indent="0">
              <a:buNone/>
              <a:defRPr lang="ru-MO" sz="1600" b="1"/>
            </a:lvl5pPr>
            <a:lvl6pPr marL="2286000" indent="0">
              <a:buNone/>
              <a:defRPr lang="ru-MO" sz="1600" b="1"/>
            </a:lvl6pPr>
            <a:lvl7pPr marL="2743200" indent="0">
              <a:buNone/>
              <a:defRPr lang="ru-MO" sz="1600" b="1"/>
            </a:lvl7pPr>
            <a:lvl8pPr marL="3200400" indent="0">
              <a:buNone/>
              <a:defRPr lang="ru-MO" sz="1600" b="1"/>
            </a:lvl8pPr>
            <a:lvl9pPr marL="3657600" indent="0">
              <a:buNone/>
              <a:defRPr lang="ru-MO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6" name="Объект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909560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ru-MO" sz="1600"/>
            </a:lvl1pPr>
            <a:lvl2pPr>
              <a:buClr>
                <a:srgbClr val="73292A"/>
              </a:buClr>
              <a:defRPr lang="ru-MO" sz="1400"/>
            </a:lvl2pPr>
            <a:lvl3pPr>
              <a:buClr>
                <a:srgbClr val="73292A"/>
              </a:buClr>
              <a:defRPr lang="ru-MO" sz="1200"/>
            </a:lvl3pPr>
            <a:lvl4pPr>
              <a:buClr>
                <a:srgbClr val="73292A"/>
              </a:buClr>
              <a:defRPr lang="ru-MO" sz="1100"/>
            </a:lvl4pPr>
            <a:lvl5pPr>
              <a:buClr>
                <a:srgbClr val="73292A"/>
              </a:buClr>
              <a:defRPr lang="ru-MO" sz="11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6990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ткани&#10;&#10;Автоматически созданное описание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8" name="Рисунок 7" descr="Изображение цветка, растения&#10;&#10;Автоматически созданное описание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Рисунок 9" descr="Цветок крупным планом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Рисунок 11" descr="Цветок крупным планом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211312" y="2011680"/>
            <a:ext cx="2999232" cy="2843784"/>
          </a:xfrm>
        </p:spPr>
        <p:txBody>
          <a:bodyPr rtlCol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lang="ru-MO"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lang="ru-MO"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lang="ru-MO"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lang="ru-MO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lang="ru-MO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82466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1" name="Рисунок 10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628461"/>
            <a:ext cx="5181600" cy="3548501"/>
          </a:xfrm>
        </p:spPr>
        <p:txBody>
          <a:bodyPr rtlCol="0"/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2628461"/>
            <a:ext cx="5181600" cy="3548501"/>
          </a:xfrm>
        </p:spPr>
        <p:txBody>
          <a:bodyPr rtlCol="0"/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7" name="Рисунок 6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ru-MO"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lang="ru-MO" sz="3200"/>
            </a:lvl1pPr>
            <a:lvl2pPr>
              <a:defRPr lang="ru-MO" sz="2800"/>
            </a:lvl2pPr>
            <a:lvl3pPr>
              <a:defRPr lang="ru-MO" sz="2400"/>
            </a:lvl3pPr>
            <a:lvl4pPr>
              <a:defRPr lang="ru-MO" sz="2000"/>
            </a:lvl4pPr>
            <a:lvl5pPr>
              <a:defRPr lang="ru-MO" sz="2000"/>
            </a:lvl5pPr>
            <a:lvl6pPr>
              <a:defRPr lang="ru-MO" sz="2000"/>
            </a:lvl6pPr>
            <a:lvl7pPr>
              <a:defRPr lang="ru-MO" sz="2000"/>
            </a:lvl7pPr>
            <a:lvl8pPr>
              <a:defRPr lang="ru-MO" sz="2000"/>
            </a:lvl8pPr>
            <a:lvl9pPr>
              <a:defRPr lang="ru-MO" sz="2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ru-MO" sz="1600"/>
            </a:lvl1pPr>
            <a:lvl2pPr marL="457200" indent="0">
              <a:buNone/>
              <a:defRPr lang="ru-MO" sz="1400"/>
            </a:lvl2pPr>
            <a:lvl3pPr marL="914400" indent="0">
              <a:buNone/>
              <a:defRPr lang="ru-MO" sz="1200"/>
            </a:lvl3pPr>
            <a:lvl4pPr marL="1371600" indent="0">
              <a:buNone/>
              <a:defRPr lang="ru-MO" sz="1000"/>
            </a:lvl4pPr>
            <a:lvl5pPr marL="1828800" indent="0">
              <a:buNone/>
              <a:defRPr lang="ru-MO" sz="1000"/>
            </a:lvl5pPr>
            <a:lvl6pPr marL="2286000" indent="0">
              <a:buNone/>
              <a:defRPr lang="ru-MO" sz="1000"/>
            </a:lvl6pPr>
            <a:lvl7pPr marL="2743200" indent="0">
              <a:buNone/>
              <a:defRPr lang="ru-MO" sz="1000"/>
            </a:lvl7pPr>
            <a:lvl8pPr marL="3200400" indent="0">
              <a:buNone/>
              <a:defRPr lang="ru-MO" sz="1000"/>
            </a:lvl8pPr>
            <a:lvl9pPr marL="3657600" indent="0">
              <a:buNone/>
              <a:defRPr lang="ru-MO"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ru-MO"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lang="ru-MO" sz="3200"/>
            </a:lvl1pPr>
            <a:lvl2pPr marL="457200" indent="0">
              <a:buNone/>
              <a:defRPr lang="ru-MO" sz="2800"/>
            </a:lvl2pPr>
            <a:lvl3pPr marL="914400" indent="0">
              <a:buNone/>
              <a:defRPr lang="ru-MO" sz="2400"/>
            </a:lvl3pPr>
            <a:lvl4pPr marL="1371600" indent="0">
              <a:buNone/>
              <a:defRPr lang="ru-MO" sz="2000"/>
            </a:lvl4pPr>
            <a:lvl5pPr marL="1828800" indent="0">
              <a:buNone/>
              <a:defRPr lang="ru-MO" sz="2000"/>
            </a:lvl5pPr>
            <a:lvl6pPr marL="2286000" indent="0">
              <a:buNone/>
              <a:defRPr lang="ru-MO" sz="2000"/>
            </a:lvl6pPr>
            <a:lvl7pPr marL="2743200" indent="0">
              <a:buNone/>
              <a:defRPr lang="ru-MO" sz="2000"/>
            </a:lvl7pPr>
            <a:lvl8pPr marL="3200400" indent="0">
              <a:buNone/>
              <a:defRPr lang="ru-MO" sz="2000"/>
            </a:lvl8pPr>
            <a:lvl9pPr marL="3657600" indent="0">
              <a:buNone/>
              <a:defRPr lang="ru-MO" sz="2000"/>
            </a:lvl9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ru-MO" sz="1600"/>
            </a:lvl1pPr>
            <a:lvl2pPr marL="457200" indent="0">
              <a:buNone/>
              <a:defRPr lang="ru-MO" sz="1400"/>
            </a:lvl2pPr>
            <a:lvl3pPr marL="914400" indent="0">
              <a:buNone/>
              <a:defRPr lang="ru-MO" sz="1200"/>
            </a:lvl3pPr>
            <a:lvl4pPr marL="1371600" indent="0">
              <a:buNone/>
              <a:defRPr lang="ru-MO" sz="1000"/>
            </a:lvl4pPr>
            <a:lvl5pPr marL="1828800" indent="0">
              <a:buNone/>
              <a:defRPr lang="ru-MO" sz="1000"/>
            </a:lvl5pPr>
            <a:lvl6pPr marL="2286000" indent="0">
              <a:buNone/>
              <a:defRPr lang="ru-MO" sz="1000"/>
            </a:lvl6pPr>
            <a:lvl7pPr marL="2743200" indent="0">
              <a:buNone/>
              <a:defRPr lang="ru-MO" sz="1000"/>
            </a:lvl7pPr>
            <a:lvl8pPr marL="3200400" indent="0">
              <a:buNone/>
              <a:defRPr lang="ru-MO" sz="1000"/>
            </a:lvl8pPr>
            <a:lvl9pPr marL="3657600" indent="0">
              <a:buNone/>
              <a:defRPr lang="ru-MO"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ткани&#10;&#10;Автоматически созданное описание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3" name="Рисунок 12" descr="Группа цветов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32" name="Объект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8183880" y="2194560"/>
            <a:ext cx="3749040" cy="4306824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lang="ru-MO" sz="2400"/>
            </a:lvl1pPr>
            <a:lvl2pPr marL="228600">
              <a:buClr>
                <a:srgbClr val="73292A"/>
              </a:buClr>
              <a:defRPr lang="ru-MO" sz="2000"/>
            </a:lvl2pPr>
            <a:lvl3pPr marL="685800">
              <a:buClr>
                <a:srgbClr val="73292A"/>
              </a:buClr>
              <a:defRPr lang="ru-MO" sz="1800"/>
            </a:lvl3pPr>
            <a:lvl4pPr marL="1143000">
              <a:buClr>
                <a:srgbClr val="73292A"/>
              </a:buClr>
              <a:defRPr lang="ru-MO" sz="1600"/>
            </a:lvl4pPr>
            <a:lvl5pPr marL="1600200">
              <a:buClr>
                <a:srgbClr val="73292A"/>
              </a:buClr>
              <a:defRPr lang="ru-MO" sz="16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pic>
        <p:nvPicPr>
          <p:cNvPr id="6" name="Рисунок 5" descr="Изображение цветка, растения&#10;&#10;Автоматически созданное описание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Текст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ru-MO" sz="30000">
                <a:solidFill>
                  <a:schemeClr val="bg1"/>
                </a:solidFill>
                <a:latin typeface="Times New Roman" panose="02020603050405020304" pitchFamily="18" charset="0"/>
                <a:cs typeface="+mj-cs"/>
              </a:defRPr>
            </a:lvl1pPr>
          </a:lstStyle>
          <a:p>
            <a:pPr lvl="0" rtl="0"/>
            <a:r>
              <a:rPr lang="ru-RU" noProof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содержимое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>
              <a:solidFill>
                <a:schemeClr val="bg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1" name="Рисунок 10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 rtlCol="0"/>
          <a:lstStyle>
            <a:lvl1pPr algn="ctr">
              <a:defRPr lang="ru-MO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223516" y="2651760"/>
            <a:ext cx="7744968" cy="2697480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ru-MO"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lang="ru-MO"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lang="ru-MO"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lang="ru-MO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lang="ru-MO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endParaRPr lang="ru-RU" noProof="0"/>
          </a:p>
        </p:txBody>
      </p:sp>
      <p:sp>
        <p:nvSpPr>
          <p:cNvPr id="14" name="Нижний колонтитул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2026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1" name="Рисунок 10" descr="Растение крупным планом&#10;&#10;Описание создано автоматически с низкой степенью достоверности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Рисунок 8" descr="Изображение постельного белья, ткани&#10;&#10;Автоматически созданное описание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Рисунок 14" descr="Изображение керамического изделия, фарфора&#10;&#10;Автоматически созданное описание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Рисунок 16" descr="Изображение, содержащее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rtlCol="0" anchor="b">
            <a:normAutofit/>
          </a:bodyPr>
          <a:lstStyle>
            <a:lvl1pPr algn="ctr">
              <a:defRPr lang="ru-MO" sz="44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1153668" y="4700016"/>
            <a:ext cx="9884664" cy="457200"/>
          </a:xfrm>
        </p:spPr>
        <p:txBody>
          <a:bodyPr rtlCol="0" anchor="ctr"/>
          <a:lstStyle>
            <a:lvl1pPr marL="0" indent="0" algn="ctr">
              <a:buNone/>
              <a:defRPr lang="ru-MO"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lang="ru-MO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ru-MO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ru-MO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70832"/>
          </a:xfrm>
        </p:spPr>
        <p:txBody>
          <a:bodyPr rtlCol="0"/>
          <a:lstStyle>
            <a:lvl1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 (зеленый цвет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ru-MO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600200"/>
            <a:ext cx="10972800" cy="4572000"/>
          </a:xfrm>
        </p:spPr>
        <p:txBody>
          <a:bodyPr rtlCol="0"/>
          <a:lstStyle>
            <a:lvl1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ru-MO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2510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8" name="Рисунок 7" descr="Изображение ткани&#10;&#10;Автоматически созданное описание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6" name="Рисунок 15" descr="Изображение цветка, растения&#10;&#10;Автоматически созданное описание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Рисунок 18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rtlCol="0" anchor="t">
            <a:normAutofit/>
          </a:bodyPr>
          <a:lstStyle>
            <a:lvl1pPr algn="ctr">
              <a:defRPr lang="ru-MO" sz="44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43454" y="3964517"/>
            <a:ext cx="8705089" cy="457200"/>
          </a:xfrm>
        </p:spPr>
        <p:txBody>
          <a:bodyPr rtlCol="0" anchor="ctr"/>
          <a:lstStyle>
            <a:lvl1pPr marL="0" indent="0" algn="ctr">
              <a:buNone/>
              <a:defRPr lang="ru-MO" sz="2400">
                <a:solidFill>
                  <a:schemeClr val="accent3"/>
                </a:solidFill>
              </a:defRPr>
            </a:lvl1pPr>
            <a:lvl2pPr marL="457200" indent="0">
              <a:buNone/>
              <a:defRPr lang="ru-MO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ru-MO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ru-MO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7" name="Текст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 rtlCol="0">
            <a:noAutofit/>
          </a:bodyPr>
          <a:lstStyle>
            <a:lvl1pPr marL="0" indent="0">
              <a:buNone/>
              <a:defRPr lang="ru-MO" sz="14000" b="1">
                <a:solidFill>
                  <a:schemeClr val="tx2"/>
                </a:solidFill>
                <a:latin typeface="Times New Roman" panose="02020603050405020304" pitchFamily="18" charset="0"/>
                <a:cs typeface="+mj-cs"/>
              </a:defRPr>
            </a:lvl1pPr>
          </a:lstStyle>
          <a:p>
            <a:pPr lvl="0" rtl="0"/>
            <a:r>
              <a:rPr lang="ru-RU" noProof="0"/>
              <a:t>”</a:t>
            </a:r>
          </a:p>
        </p:txBody>
      </p:sp>
      <p:sp>
        <p:nvSpPr>
          <p:cNvPr id="28" name="Текст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 rtlCol="0">
            <a:noAutofit/>
          </a:bodyPr>
          <a:lstStyle>
            <a:lvl1pPr marL="0" indent="0">
              <a:buNone/>
              <a:defRPr lang="ru-MO" sz="14000" b="1">
                <a:solidFill>
                  <a:schemeClr val="tx2"/>
                </a:solidFill>
                <a:latin typeface="Times New Roman" panose="02020603050405020304" pitchFamily="18" charset="0"/>
                <a:cs typeface="+mj-cs"/>
              </a:defRPr>
            </a:lvl1pPr>
          </a:lstStyle>
          <a:p>
            <a:pPr lvl="0" rtl="0"/>
            <a:r>
              <a:rPr lang="ru-RU" noProof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17870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0" name="Рисунок 9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2" name="Рисунок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1" name="Текст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1" name="Рисунок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3" name="Текст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2" name="Текст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0" name="Рисунок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5" name="Текст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4" name="Текст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9" name="Рисунок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7" name="Текст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200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6" name="Текст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51968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MO"/>
            </a:defPPr>
          </a:lstStyle>
          <a:p>
            <a:pPr algn="ctr" rtl="0"/>
            <a:endParaRPr lang="ru-RU" noProof="0"/>
          </a:p>
        </p:txBody>
      </p:sp>
      <p:pic>
        <p:nvPicPr>
          <p:cNvPr id="10" name="Рисунок 9" descr="Изображение моллюска, насекомого&#10;&#10;Автоматически созданное описание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lang="ru-MO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22" name="Рисунок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06424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1" name="Текст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6424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6" name="Рисунок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5" name="Текст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106424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4" name="Текст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06424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1" name="Рисунок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3" name="Текст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39312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2" name="Текст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39312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6" name="Рисунок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3" name="Текст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39312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8" name="Текст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39312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0" name="Рисунок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5" name="Текст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72200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4" name="Текст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2200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4" name="Рисунок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7" name="Текст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72200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5" name="Текст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72200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9" name="Рисунок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7" name="Текст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705088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6" name="Текст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05088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7" name="Рисунок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ru-MO" sz="18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2" name="Текст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705088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600" spc="20" baseline="0">
                <a:latin typeface="Gill Sans Nova" panose="020B0602020104020203" pitchFamily="34" charset="0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1" name="Текст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705088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MO" sz="1400" spc="20" baseline="0">
                <a:latin typeface="+mn-lt"/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223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MO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MO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MO"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MO"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pPr rtl="0"/>
            <a:fld id="{294A09A9-5501-47C1-A89A-A340965A2BE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9" r:id="rId3"/>
    <p:sldLayoutId id="2147483651" r:id="rId4"/>
    <p:sldLayoutId id="2147483650" r:id="rId5"/>
    <p:sldLayoutId id="2147483663" r:id="rId6"/>
    <p:sldLayoutId id="2147483665" r:id="rId7"/>
    <p:sldLayoutId id="2147483660" r:id="rId8"/>
    <p:sldLayoutId id="2147483661" r:id="rId9"/>
    <p:sldLayoutId id="2147483662" r:id="rId10"/>
    <p:sldLayoutId id="2147483666" r:id="rId11"/>
    <p:sldLayoutId id="2147483653" r:id="rId12"/>
    <p:sldLayoutId id="2147483664" r:id="rId13"/>
    <p:sldLayoutId id="2147483667" r:id="rId14"/>
    <p:sldLayoutId id="2147483652" r:id="rId15"/>
    <p:sldLayoutId id="2147483654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ru-MO" sz="4400" kern="1200">
          <a:solidFill>
            <a:schemeClr val="accent3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lang="ru-MO"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ru-MO"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ru-MO"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ru-MO"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lang="ru-MO"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MO"/>
      </a:defPPr>
      <a:lvl1pPr marL="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MO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fif"/><Relationship Id="rId4" Type="http://schemas.openxmlformats.org/officeDocument/2006/relationships/image" Target="../media/image19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5" Type="http://schemas.openxmlformats.org/officeDocument/2006/relationships/image" Target="../media/image28.jfif"/><Relationship Id="rId4" Type="http://schemas.openxmlformats.org/officeDocument/2006/relationships/image" Target="../media/image27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f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jpg"/><Relationship Id="rId5" Type="http://schemas.openxmlformats.org/officeDocument/2006/relationships/image" Target="../media/image32.jfif"/><Relationship Id="rId4" Type="http://schemas.openxmlformats.org/officeDocument/2006/relationships/image" Target="../media/image31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f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04655"/>
            <a:ext cx="6693408" cy="1011381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sz="6000" dirty="0"/>
              <a:t>СТРАХ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26260E8-21BF-1371-4767-5E86248A7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1618488"/>
            <a:ext cx="2999232" cy="556676"/>
          </a:xfrm>
        </p:spPr>
        <p:txBody>
          <a:bodyPr rtlCol="0">
            <a:noAutofit/>
          </a:bodyPr>
          <a:lstStyle>
            <a:defPPr>
              <a:defRPr lang="ru-MO"/>
            </a:defPPr>
          </a:lstStyle>
          <a:p>
            <a:pPr rtl="0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Эмоциональная сфера</a:t>
            </a:r>
          </a:p>
        </p:txBody>
      </p:sp>
    </p:spTree>
    <p:extLst>
      <p:ext uri="{BB962C8B-B14F-4D97-AF65-F5344CB8AC3E}">
        <p14:creationId xmlns:p14="http://schemas.microsoft.com/office/powerpoint/2010/main" val="317718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 err="1"/>
              <a:t>Буйначёва</a:t>
            </a:r>
            <a:r>
              <a:rPr lang="ru-RU" dirty="0"/>
              <a:t> </a:t>
            </a:r>
            <a:r>
              <a:rPr lang="ru-RU" dirty="0" err="1"/>
              <a:t>Виктоия</a:t>
            </a:r>
            <a:r>
              <a:rPr lang="ru-RU" dirty="0"/>
              <a:t> Олеговна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51A6D85-3837-435F-A342-5A3F98172B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MO"/>
            </a:defPPr>
          </a:lstStyle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педагог-психолог МБДОУ г. Иркутска детский сад № 78</a:t>
            </a:r>
          </a:p>
        </p:txBody>
      </p:sp>
    </p:spTree>
    <p:extLst>
      <p:ext uri="{BB962C8B-B14F-4D97-AF65-F5344CB8AC3E}">
        <p14:creationId xmlns:p14="http://schemas.microsoft.com/office/powerpoint/2010/main" val="3446797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3024098"/>
          </a:xfrm>
        </p:spPr>
        <p:txBody>
          <a:bodyPr rtlCol="0">
            <a:normAutofit/>
          </a:bodyPr>
          <a:lstStyle>
            <a:defPPr>
              <a:defRPr lang="ru-MO"/>
            </a:defPPr>
          </a:lstStyle>
          <a:p>
            <a:pPr algn="ctr" rtl="0"/>
            <a:r>
              <a:rPr lang="ru-RU" b="1" dirty="0">
                <a:solidFill>
                  <a:srgbClr val="7030A0"/>
                </a:solidFill>
                <a:cs typeface="Times New Roman"/>
              </a:rPr>
              <a:t>Эмоция</a:t>
            </a:r>
            <a:br>
              <a:rPr lang="ru-RU" b="1" dirty="0">
                <a:solidFill>
                  <a:srgbClr val="7030A0"/>
                </a:solidFill>
                <a:cs typeface="Times New Roman"/>
              </a:rPr>
            </a:br>
            <a:r>
              <a:rPr lang="ru-RU" b="1" dirty="0">
                <a:solidFill>
                  <a:srgbClr val="7030A0"/>
                </a:solidFill>
                <a:cs typeface="Times New Roman"/>
              </a:rPr>
              <a:t>СТРАХ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090AC0D-F624-B281-1AB5-687E5F6B32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/>
              <a:t>A</a:t>
            </a:r>
          </a:p>
        </p:txBody>
      </p:sp>
      <p:pic>
        <p:nvPicPr>
          <p:cNvPr id="10" name="Рисунок 9" descr="Акцент цветочного листа">
            <a:extLst>
              <a:ext uri="{FF2B5EF4-FFF2-40B4-BE49-F238E27FC236}">
                <a16:creationId xmlns:a16="http://schemas.microsoft.com/office/drawing/2014/main" id="{08A3395B-5659-47E4-8F54-71340961F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633" flipH="1">
            <a:off x="1654192" y="3058939"/>
            <a:ext cx="1243661" cy="790090"/>
          </a:xfrm>
          <a:prstGeom prst="rect">
            <a:avLst/>
          </a:prstGeom>
        </p:spPr>
      </p:pic>
      <p:pic>
        <p:nvPicPr>
          <p:cNvPr id="1929" name="Рисунок 1928" descr="Акцент цветочного листа">
            <a:extLst>
              <a:ext uri="{FF2B5EF4-FFF2-40B4-BE49-F238E27FC236}">
                <a16:creationId xmlns:a16="http://schemas.microsoft.com/office/drawing/2014/main" id="{CF8E7A1B-4724-55CB-6FAD-D8E756293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60" y="2342954"/>
            <a:ext cx="1791038" cy="2033695"/>
          </a:xfrm>
          <a:prstGeom prst="rect">
            <a:avLst/>
          </a:prstGeom>
        </p:spPr>
      </p:pic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947406-5839-A735-732D-5690E6315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3776" y="5585001"/>
            <a:ext cx="4114800" cy="629467"/>
          </a:xfrm>
        </p:spPr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sz="2000" b="1" dirty="0"/>
              <a:t>ИСПУГАННОЕ ЛИЦО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2884A3-BD82-0FC6-A582-54DD17DBC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smtClean="0"/>
              <a:t>3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A89EF3B-063F-4C84-BF3B-41F58AA2CB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128" y="1426464"/>
            <a:ext cx="4202943" cy="346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527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A585715-2793-160B-269E-D9516C84D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8028" y="1739591"/>
            <a:ext cx="8695944" cy="3609650"/>
          </a:xfrm>
        </p:spPr>
        <p:txBody>
          <a:bodyPr rtlCol="0">
            <a:normAutofit/>
          </a:bodyPr>
          <a:lstStyle>
            <a:defPPr>
              <a:defRPr lang="ru-MO"/>
            </a:defPPr>
          </a:lstStyle>
          <a:p>
            <a:pPr>
              <a:spcBef>
                <a:spcPts val="0"/>
              </a:spcBef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Испуганное лицо имеет </a:t>
            </a:r>
          </a:p>
          <a:p>
            <a:pPr>
              <a:spcBef>
                <a:spcPts val="0"/>
              </a:spcBef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признаки: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Брови подняты и стянуты вместе;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Рот открыт;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Веки напряжены и подняты.</a:t>
            </a:r>
          </a:p>
          <a:p>
            <a:pPr rtl="0"/>
            <a:endParaRPr lang="ru-RU" sz="1900" dirty="0"/>
          </a:p>
          <a:p>
            <a:pPr rtl="0"/>
            <a:endParaRPr lang="ru-RU" sz="1900" dirty="0"/>
          </a:p>
          <a:p>
            <a:pPr rtl="0"/>
            <a:endParaRPr lang="ru-RU" sz="1900" dirty="0"/>
          </a:p>
          <a:p>
            <a:pPr rtl="0"/>
            <a:endParaRPr lang="ru-RU" sz="1900" dirty="0"/>
          </a:p>
          <a:p>
            <a:pPr rtl="0"/>
            <a:endParaRPr lang="ru-RU" sz="1900" dirty="0"/>
          </a:p>
          <a:p>
            <a:pPr rtl="0"/>
            <a:endParaRPr lang="ru-RU" sz="1900" dirty="0"/>
          </a:p>
          <a:p>
            <a:pPr rtl="0"/>
            <a:endParaRPr lang="ru-RU" sz="1900" dirty="0"/>
          </a:p>
          <a:p>
            <a:pPr rtl="0"/>
            <a:endParaRPr lang="ru-RU" sz="1900" dirty="0"/>
          </a:p>
          <a:p>
            <a:pPr rtl="0"/>
            <a:endParaRPr lang="ru-RU" sz="1900" dirty="0"/>
          </a:p>
          <a:p>
            <a:pPr rtl="0"/>
            <a:endParaRPr lang="ru-RU" sz="1900" dirty="0"/>
          </a:p>
          <a:p>
            <a:pPr rtl="0"/>
            <a:endParaRPr lang="ru-RU" sz="1900" dirty="0"/>
          </a:p>
          <a:p>
            <a:pPr rtl="0"/>
            <a:endParaRPr lang="ru-RU" sz="1900" dirty="0"/>
          </a:p>
          <a:p>
            <a:pPr rtl="0"/>
            <a:endParaRPr lang="ru-RU" sz="1900" dirty="0"/>
          </a:p>
          <a:p>
            <a:pPr rtl="0"/>
            <a:endParaRPr lang="ru-RU" sz="1900" dirty="0"/>
          </a:p>
          <a:p>
            <a:pPr rtl="0"/>
            <a:endParaRPr lang="ru-RU" sz="1900" dirty="0"/>
          </a:p>
          <a:p>
            <a:pPr rtl="0"/>
            <a:endParaRPr lang="ru-RU" sz="1900" dirty="0"/>
          </a:p>
          <a:p>
            <a:pPr rtl="0"/>
            <a:endParaRPr lang="ru-RU" sz="1900" dirty="0"/>
          </a:p>
          <a:p>
            <a:pPr rtl="0"/>
            <a:endParaRPr lang="ru-RU" sz="1900" dirty="0"/>
          </a:p>
          <a:p>
            <a:pPr rtl="0"/>
            <a:endParaRPr lang="ru-RU" sz="1900" dirty="0"/>
          </a:p>
          <a:p>
            <a:pPr rtl="0"/>
            <a:endParaRPr lang="ru-RU" sz="1900" dirty="0"/>
          </a:p>
          <a:p>
            <a:pPr rtl="0"/>
            <a:endParaRPr lang="ru-RU" sz="1900" dirty="0"/>
          </a:p>
          <a:p>
            <a:pPr rtl="0"/>
            <a:endParaRPr lang="ru-RU" sz="1900" dirty="0"/>
          </a:p>
          <a:p>
            <a:pPr rtl="0"/>
            <a:endParaRPr lang="ru-RU" sz="1900" dirty="0"/>
          </a:p>
          <a:p>
            <a:pPr rtl="0"/>
            <a:endParaRPr lang="ru-RU" sz="1900" dirty="0"/>
          </a:p>
          <a:p>
            <a:pPr rtl="0"/>
            <a:endParaRPr lang="ru-RU" sz="1900" dirty="0"/>
          </a:p>
          <a:p>
            <a:pPr rtl="0"/>
            <a:endParaRPr lang="ru-RU" sz="1900" dirty="0"/>
          </a:p>
          <a:p>
            <a:pPr rtl="0"/>
            <a:endParaRPr lang="ru-RU" sz="1900" dirty="0"/>
          </a:p>
          <a:p>
            <a:pPr rtl="0"/>
            <a:endParaRPr lang="ru-RU" sz="190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108060B-6C9E-CFFF-55DE-F0D645C094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smtClean="0"/>
              <a:pPr rtl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999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C7E564-4283-8AE2-ADD2-7B3FFCFA2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1784196"/>
            <a:ext cx="8705088" cy="1204332"/>
          </a:xfrm>
        </p:spPr>
        <p:txBody>
          <a:bodyPr rtlCol="0">
            <a:normAutofit/>
          </a:bodyPr>
          <a:lstStyle>
            <a:defPPr>
              <a:defRPr lang="ru-MO"/>
            </a:defPPr>
          </a:lstStyle>
          <a:p>
            <a:pPr rtl="0"/>
            <a:r>
              <a:rPr lang="ru-RU" sz="4800" b="1" dirty="0"/>
              <a:t>Причины страха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A4E099-2002-47C9-BF32-748EB85D5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0593" y="2743559"/>
            <a:ext cx="3775587" cy="224175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F48C294-5D58-436B-9EBE-D7C82C313C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4038" y="2743559"/>
            <a:ext cx="2959510" cy="224175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5F1C354-F208-47F2-A9E6-6F3198FBA5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1407" y="2743559"/>
            <a:ext cx="2625212" cy="223671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8681BD5-C2DC-437B-9CCD-5061D8F449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850" y="2748594"/>
            <a:ext cx="2625212" cy="223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980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Заголовок 76">
            <a:extLst>
              <a:ext uri="{FF2B5EF4-FFF2-40B4-BE49-F238E27FC236}">
                <a16:creationId xmlns:a16="http://schemas.microsoft.com/office/drawing/2014/main" id="{D9A0AA8E-BE3B-E949-89DB-0208EE4A6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>
                <a:cs typeface="Times New Roman"/>
              </a:rPr>
              <a:t>Четвертый лишний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753343-82B8-838D-9717-1489C68963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smtClean="0"/>
              <a:pPr rtl="0"/>
              <a:t>6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03FBBD-6452-43FA-B181-9413E0811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2377" y="1522207"/>
            <a:ext cx="2954384" cy="269918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7A8AB31-3377-481D-B9DE-0F3EC82C33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239" y="1522208"/>
            <a:ext cx="2376725" cy="269918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FC6D4F3-821B-46A0-931C-12037EE100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1964" y="1522208"/>
            <a:ext cx="2576945" cy="269918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D35EF9D-9A35-4E20-906B-8A5BB8B5EC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5431" y="1522208"/>
            <a:ext cx="2995459" cy="269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83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Заголовок 76">
            <a:extLst>
              <a:ext uri="{FF2B5EF4-FFF2-40B4-BE49-F238E27FC236}">
                <a16:creationId xmlns:a16="http://schemas.microsoft.com/office/drawing/2014/main" id="{D9A0AA8E-BE3B-E949-89DB-0208EE4A6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>
                <a:cs typeface="Times New Roman"/>
              </a:rPr>
              <a:t>Четвертый лишний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753343-82B8-838D-9717-1489C68963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smtClean="0"/>
              <a:pPr rtl="0"/>
              <a:t>7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EC07A2-418B-43B6-A43E-1252E9AD93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7745" y="1715526"/>
            <a:ext cx="2408903" cy="292443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240CF33-3CF3-434E-A2FC-9021AF05CF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881" y="1706562"/>
            <a:ext cx="2762864" cy="289127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7EE525C-AF49-4028-A61E-2C424067A3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897" y="1715526"/>
            <a:ext cx="2762865" cy="28823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11B3553-5F0C-432F-A15D-AAB95ACBF5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6762" y="1715523"/>
            <a:ext cx="2528119" cy="28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97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Заголовок 76">
            <a:extLst>
              <a:ext uri="{FF2B5EF4-FFF2-40B4-BE49-F238E27FC236}">
                <a16:creationId xmlns:a16="http://schemas.microsoft.com/office/drawing/2014/main" id="{D9A0AA8E-BE3B-E949-89DB-0208EE4A6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r>
              <a:rPr lang="ru-RU" dirty="0">
                <a:cs typeface="Times New Roman"/>
              </a:rPr>
              <a:t>Четвертый лишний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753343-82B8-838D-9717-1489C68963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defPPr>
              <a:defRPr lang="ru-MO"/>
            </a:defPPr>
          </a:lstStyle>
          <a:p>
            <a:pPr rtl="0"/>
            <a:fld id="{294A09A9-5501-47C1-A89A-A340965A2BE2}" type="slidenum">
              <a:rPr lang="ru-RU" smtClean="0"/>
              <a:pPr rtl="0"/>
              <a:t>8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FB7FAF7-9349-409A-97E4-6D63C52D00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890" y="2005781"/>
            <a:ext cx="2858698" cy="276844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08BA1D3-00A8-4C9F-88FC-AAD73783B6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5588" y="2005781"/>
            <a:ext cx="2858698" cy="276844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F9E1631-FCE1-4E94-9FEE-533EAFC36E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9032" y="2005781"/>
            <a:ext cx="2426078" cy="276844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7339EDD-7DC7-49EB-AB5A-7029384C44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8620" y="2005781"/>
            <a:ext cx="2426079" cy="27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4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5EB5DC-8C2B-5750-6E12-9A35C0FFB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>
            <a:defPPr>
              <a:defRPr lang="ru-MO"/>
            </a:defPPr>
          </a:lstStyle>
          <a:p>
            <a:pPr rtl="0"/>
            <a:r>
              <a:rPr lang="ru-RU" dirty="0"/>
              <a:t>Спасибо </a:t>
            </a:r>
            <a:br>
              <a:rPr lang="ru-RU" dirty="0"/>
            </a:br>
            <a:r>
              <a:rPr lang="ru-RU" dirty="0"/>
              <a:t>за</a:t>
            </a:r>
            <a:br>
              <a:rPr lang="ru-RU" dirty="0"/>
            </a:br>
            <a:r>
              <a:rPr lang="ru-RU" dirty="0"/>
              <a:t>внимание</a:t>
            </a: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805390AC-4DDA-428A-8E6D-774897D8A9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15200" y="1592826"/>
            <a:ext cx="4188542" cy="4011561"/>
          </a:xfrm>
        </p:spPr>
      </p:pic>
    </p:spTree>
    <p:extLst>
      <p:ext uri="{BB962C8B-B14F-4D97-AF65-F5344CB8AC3E}">
        <p14:creationId xmlns:p14="http://schemas.microsoft.com/office/powerpoint/2010/main" val="27902518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Times New Roman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8770995_TF56410444_Win32" id="{D0524A03-AA06-424F-8535-98963A5C8ECD}" vid="{C2754639-684A-4B5A-914E-EA25D6048473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B9CED55E8F8543BEFD54205924B97E" ma:contentTypeVersion="15" ma:contentTypeDescription="Create a new document." ma:contentTypeScope="" ma:versionID="7934cfc98febfa177962bc8a36be076c">
  <xsd:schema xmlns:xsd="http://www.w3.org/2001/XMLSchema" xmlns:xs="http://www.w3.org/2001/XMLSchema" xmlns:p="http://schemas.microsoft.com/office/2006/metadata/properties" xmlns:ns2="4f0d45a2-344c-4fe0-9811-4277bf2c2e17" xmlns:ns3="bb13cd20-357b-48a5-aff4-3bb4b52aae3e" targetNamespace="http://schemas.microsoft.com/office/2006/metadata/properties" ma:root="true" ma:fieldsID="aa190bc864bcebc737c679dbb323a16d" ns2:_="" ns3:_="">
    <xsd:import namespace="4f0d45a2-344c-4fe0-9811-4277bf2c2e17"/>
    <xsd:import namespace="bb13cd20-357b-48a5-aff4-3bb4b52aae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d45a2-344c-4fe0-9811-4277bf2c2e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42cf434-6fa7-423d-b9b2-a30b23ae4b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13cd20-357b-48a5-aff4-3bb4b52aae3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8435a69-c5f6-4b2d-823a-b7e1eae613dc}" ma:internalName="TaxCatchAll" ma:showField="CatchAllData" ma:web="bb13cd20-357b-48a5-aff4-3bb4b52aae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b13cd20-357b-48a5-aff4-3bb4b52aae3e" xsi:nil="true"/>
    <MediaServiceKeyPoints xmlns="4f0d45a2-344c-4fe0-9811-4277bf2c2e17" xsi:nil="true"/>
    <lcf76f155ced4ddcb4097134ff3c332f xmlns="4f0d45a2-344c-4fe0-9811-4277bf2c2e1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E81E8B4-8BDD-415B-94AB-2A31BADE7B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0d45a2-344c-4fe0-9811-4277bf2c2e17"/>
    <ds:schemaRef ds:uri="bb13cd20-357b-48a5-aff4-3bb4b52aae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ACE2AAA-C718-435C-B4E6-95A08ACAC4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BB2F3B-6257-41BB-8B64-5AC7494F274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  <ds:schemaRef ds:uri="bb13cd20-357b-48a5-aff4-3bb4b52aae3e"/>
    <ds:schemaRef ds:uri="4f0d45a2-344c-4fe0-9811-4277bf2c2e17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69</Words>
  <Application>Microsoft Office PowerPoint</Application>
  <PresentationFormat>Широкоэкранный</PresentationFormat>
  <Paragraphs>57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Baskerville</vt:lpstr>
      <vt:lpstr>Calibri</vt:lpstr>
      <vt:lpstr>Gill Sans Light</vt:lpstr>
      <vt:lpstr>Gill Sans Nova</vt:lpstr>
      <vt:lpstr>Gill Sans Nova Light</vt:lpstr>
      <vt:lpstr>Times New Roman</vt:lpstr>
      <vt:lpstr>Тема Office</vt:lpstr>
      <vt:lpstr>СТРАХ</vt:lpstr>
      <vt:lpstr>Буйначёва Виктоия Олеговна</vt:lpstr>
      <vt:lpstr>Эмоция СТРАХ</vt:lpstr>
      <vt:lpstr>Презентация PowerPoint</vt:lpstr>
      <vt:lpstr>Причины страха</vt:lpstr>
      <vt:lpstr>Четвертый лишний</vt:lpstr>
      <vt:lpstr>Четвертый лишний</vt:lpstr>
      <vt:lpstr>Четвертый лишний</vt:lpstr>
      <vt:lpstr>Спасибо 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2024-10-01T05:45:26Z</dcterms:created>
  <dcterms:modified xsi:type="dcterms:W3CDTF">2024-10-02T04:16:53Z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0x0101003AB9CED55E8F8543BEFD54205924B97E</vt:lpwstr>
  </property>
</Properties>
</file>