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5" r:id="rId5"/>
    <p:sldId id="259" r:id="rId6"/>
    <p:sldId id="296" r:id="rId7"/>
    <p:sldId id="306" r:id="rId8"/>
    <p:sldId id="314" r:id="rId9"/>
    <p:sldId id="307" r:id="rId10"/>
    <p:sldId id="317" r:id="rId11"/>
    <p:sldId id="318" r:id="rId12"/>
    <p:sldId id="316" r:id="rId13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879" autoAdjust="0"/>
  </p:normalViewPr>
  <p:slideViewPr>
    <p:cSldViewPr snapToGrid="0">
      <p:cViewPr varScale="1">
        <p:scale>
          <a:sx n="81" d="100"/>
          <a:sy n="81" d="100"/>
        </p:scale>
        <p:origin x="258" y="96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02.10.2024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02.10.2024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0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4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1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04655"/>
            <a:ext cx="6693408" cy="1011381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6000" dirty="0"/>
              <a:t>УДИВЛЕНИЕ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1618488"/>
            <a:ext cx="2999232" cy="556676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 err="1"/>
              <a:t>Буйначёва</a:t>
            </a:r>
            <a:r>
              <a:rPr lang="ru-RU" dirty="0"/>
              <a:t> </a:t>
            </a:r>
            <a:r>
              <a:rPr lang="ru-RU" dirty="0" err="1"/>
              <a:t>Виктоия</a:t>
            </a:r>
            <a:r>
              <a:rPr lang="ru-RU" dirty="0"/>
              <a:t> Олеговна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педагог-психолог МБДОУ г. Иркутска детский сад № 78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3024098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algn="ctr" rtl="0"/>
            <a:r>
              <a:rPr lang="ru-RU" b="1" dirty="0">
                <a:solidFill>
                  <a:srgbClr val="7030A0"/>
                </a:solidFill>
                <a:cs typeface="Times New Roman"/>
              </a:rPr>
              <a:t>Эмоция</a:t>
            </a:r>
            <a:br>
              <a:rPr lang="ru-RU" b="1" dirty="0">
                <a:solidFill>
                  <a:srgbClr val="7030A0"/>
                </a:solidFill>
                <a:cs typeface="Times New Roman"/>
              </a:rPr>
            </a:br>
            <a:r>
              <a:rPr lang="ru-RU" b="1" dirty="0">
                <a:solidFill>
                  <a:srgbClr val="7030A0"/>
                </a:solidFill>
                <a:cs typeface="Times New Roman"/>
              </a:rPr>
              <a:t>УДИВЛЕНИЕ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A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76" y="5585001"/>
            <a:ext cx="4114800" cy="629467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2000" b="1" dirty="0"/>
              <a:t>УДИВЛЕННОЕ ЛИЦО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5E8594-53F9-477B-832A-AAFC563E9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14" y="881276"/>
            <a:ext cx="4450842" cy="437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39591"/>
            <a:ext cx="8695944" cy="360965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Удивленное лицо имеет </a:t>
            </a:r>
          </a:p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признаки: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Брови приподняты;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 открыт;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широко раскрыты.</a:t>
            </a:r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1784196"/>
            <a:ext cx="8705088" cy="120433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4800" b="1" dirty="0"/>
              <a:t>Причины для удивления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0A9BDD-0911-4A20-85B9-0CC9449C4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66" y="2684909"/>
            <a:ext cx="2692570" cy="23691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DD1212-EBB3-4194-A804-B796FF755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236" y="2684908"/>
            <a:ext cx="2944090" cy="23691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519895-3625-4074-AB97-6B0627276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234" y="2684908"/>
            <a:ext cx="3165764" cy="23691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B756F5-5D7B-47A0-8E89-67C81BB31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733" y="2684908"/>
            <a:ext cx="3076602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cs typeface="Times New Roman"/>
              </a:rPr>
              <a:t>Четвертый лишний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2C59CB-8111-4444-9CAE-3D4262F7E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48" y="2493818"/>
            <a:ext cx="3023062" cy="22693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C233F3-EC1C-46E6-85AD-B93F7FCB6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110" y="2671502"/>
            <a:ext cx="2804160" cy="20916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AA6342-D42D-4A35-AD50-BE698C8CE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270" y="2671502"/>
            <a:ext cx="3023062" cy="20916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C513FC2-C29E-4F64-AF53-BE929F2AD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840" y="2671502"/>
            <a:ext cx="2381596" cy="2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cs typeface="Times New Roman"/>
              </a:rPr>
              <a:t>Четвертый лишний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05DD95-FE24-4EBF-BC40-6A8061AF1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11279"/>
            <a:ext cx="2526633" cy="2209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4A9B77-4470-48E2-9945-8486C0095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033" y="1997326"/>
            <a:ext cx="2671010" cy="220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058C3C-1320-45C8-AB6A-AFCA02773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97326"/>
            <a:ext cx="2671010" cy="2209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ACB6CB-1DD3-4FF1-BBFB-556F2ECE1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7010" y="2011279"/>
            <a:ext cx="2510590" cy="22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cs typeface="Times New Roman"/>
              </a:rPr>
              <a:t>Четвертый лишний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74659E-1742-464B-9A9B-798085F02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64" y="1706563"/>
            <a:ext cx="2616846" cy="24571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4E3767-9EFE-41ED-A2E0-2C90CE476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910" y="1706563"/>
            <a:ext cx="2327563" cy="24571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93B8C7-E0F1-48C9-AA8B-4657B1331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247" y="1706563"/>
            <a:ext cx="2616846" cy="24571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BFAC16-6FA5-49FC-A226-857B7105E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361" y="1706563"/>
            <a:ext cx="2616846" cy="25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</a:t>
            </a:r>
            <a:br>
              <a:rPr lang="ru-RU" dirty="0"/>
            </a:br>
            <a:r>
              <a:rPr lang="ru-RU" dirty="0"/>
              <a:t>внимание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96382A7-BBB3-456B-ACC5-65133AAED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3320" y="1246909"/>
            <a:ext cx="4857008" cy="3574473"/>
          </a:xfrm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Широкоэкранный</PresentationFormat>
  <Paragraphs>57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УДИВЛЕНИЕ</vt:lpstr>
      <vt:lpstr>Буйначёва Виктоия Олеговна</vt:lpstr>
      <vt:lpstr>Эмоция УДИВЛЕНИЕ</vt:lpstr>
      <vt:lpstr>Презентация PowerPoint</vt:lpstr>
      <vt:lpstr>Причины для удивления</vt:lpstr>
      <vt:lpstr>Четвертый лишний</vt:lpstr>
      <vt:lpstr>Четвертый лишний</vt:lpstr>
      <vt:lpstr>Четвертый лишний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2024-10-01T05:45:26Z</dcterms:created>
  <dcterms:modified xsi:type="dcterms:W3CDTF">2024-10-02T05:33:44Z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