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59" r:id="rId6"/>
    <p:sldId id="296" r:id="rId7"/>
    <p:sldId id="306" r:id="rId8"/>
    <p:sldId id="314" r:id="rId9"/>
    <p:sldId id="307" r:id="rId10"/>
    <p:sldId id="317" r:id="rId11"/>
    <p:sldId id="318" r:id="rId12"/>
    <p:sldId id="316" r:id="rId13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879" autoAdjust="0"/>
  </p:normalViewPr>
  <p:slideViewPr>
    <p:cSldViewPr snapToGrid="0">
      <p:cViewPr varScale="1">
        <p:scale>
          <a:sx n="62" d="100"/>
          <a:sy n="62" d="100"/>
        </p:scale>
        <p:origin x="84" y="222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01.10.2024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01.10.2024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4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1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fif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3.jfif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5" Type="http://schemas.openxmlformats.org/officeDocument/2006/relationships/image" Target="../media/image29.jfif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04655"/>
            <a:ext cx="6693408" cy="1011381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6000" dirty="0"/>
              <a:t>ЗЛОСТЬ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618488"/>
            <a:ext cx="2999232" cy="556676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 err="1"/>
              <a:t>Буйначёва</a:t>
            </a:r>
            <a:r>
              <a:rPr lang="ru-RU" dirty="0"/>
              <a:t> </a:t>
            </a:r>
            <a:r>
              <a:rPr lang="ru-RU" dirty="0" err="1"/>
              <a:t>Виктоия</a:t>
            </a:r>
            <a:r>
              <a:rPr lang="ru-RU" dirty="0"/>
              <a:t> Олеговна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МБДОУ г. Иркутска детский сад № 78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3024098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algn="ctr" rtl="0"/>
            <a:r>
              <a:rPr lang="ru-RU" b="1" dirty="0">
                <a:solidFill>
                  <a:schemeClr val="accent3"/>
                </a:solidFill>
                <a:cs typeface="Times New Roman"/>
              </a:rPr>
              <a:t>Эмоция </a:t>
            </a:r>
            <a:br>
              <a:rPr lang="ru-RU" b="1" dirty="0">
                <a:solidFill>
                  <a:schemeClr val="accent3"/>
                </a:solidFill>
                <a:cs typeface="Times New Roman"/>
              </a:rPr>
            </a:br>
            <a:br>
              <a:rPr lang="ru-RU" b="1" dirty="0">
                <a:solidFill>
                  <a:schemeClr val="accent3"/>
                </a:solidFill>
                <a:cs typeface="Times New Roman"/>
              </a:rPr>
            </a:br>
            <a:r>
              <a:rPr lang="ru-RU" b="1" dirty="0">
                <a:cs typeface="Times New Roman"/>
              </a:rPr>
              <a:t>ЗЛОСТЬ</a:t>
            </a:r>
            <a:endParaRPr lang="ru-RU" b="1" dirty="0">
              <a:solidFill>
                <a:schemeClr val="accent3"/>
              </a:solidFill>
              <a:cs typeface="Times New Roman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978408"/>
            <a:ext cx="3749040" cy="5522976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endParaRPr lang="ru-RU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ru-RU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76" y="5585001"/>
            <a:ext cx="4114800" cy="62946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выглядит злой человек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540A66-1E07-472D-A545-518AC0436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01" y="978408"/>
            <a:ext cx="5174166" cy="43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204332"/>
            <a:ext cx="8695944" cy="4144909"/>
          </a:xfrm>
        </p:spPr>
        <p:txBody>
          <a:bodyPr rtlCol="0">
            <a:normAutofit lnSpcReduction="10000"/>
          </a:bodyPr>
          <a:lstStyle>
            <a:defPPr>
              <a:defRPr lang="ru-MO"/>
            </a:def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Злое лицо имеет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признаки: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сжаты;</a:t>
            </a:r>
          </a:p>
          <a:p>
            <a:pPr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Брови опущены и сведены;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смотрят пристально;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Веки напряжены.</a:t>
            </a:r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1784196"/>
            <a:ext cx="8705088" cy="120433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4800" b="1" dirty="0"/>
              <a:t>Причины злости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0EFA3-2B50-4EC1-AA4A-1CF0879B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6" y="2475572"/>
            <a:ext cx="3494049" cy="2877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03D174-EFFE-4E65-A176-FA943ED59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415" y="2475573"/>
            <a:ext cx="4326673" cy="28770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E648CE-03AA-4F1B-9384-6F20587CF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088" y="2454790"/>
            <a:ext cx="3794983" cy="28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BBBDDF-9294-402C-A948-88A132609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7" y="1620982"/>
            <a:ext cx="2497531" cy="26331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C73CAA-33A6-40CF-BA02-F6847FA53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96" y="1634049"/>
            <a:ext cx="2497531" cy="26331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FF691C-BD4E-45F1-9941-86555C35F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458" y="1679293"/>
            <a:ext cx="3505200" cy="25345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CC481D-7FE8-404D-9E67-F6E5CA1A4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764" y="1679293"/>
            <a:ext cx="2658840" cy="25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6F7C17-076A-40E2-B9BC-AD6B3A91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60" y="1877961"/>
            <a:ext cx="2303875" cy="23892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A24714-B8BB-4BB8-A68F-C42983D7C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4" y="1898074"/>
            <a:ext cx="2826328" cy="23691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2AA397-60F2-4374-8627-A3235C196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232" y="1877963"/>
            <a:ext cx="2826328" cy="2389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895927-00F0-4BDC-9873-B8CA92B3C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435" y="1898073"/>
            <a:ext cx="2340747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81" y="381000"/>
            <a:ext cx="10166702" cy="1325563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Как можно </a:t>
            </a:r>
            <a:r>
              <a:rPr lang="ru-RU" dirty="0" err="1">
                <a:cs typeface="Times New Roman"/>
              </a:rPr>
              <a:t>успокоеться</a:t>
            </a:r>
            <a:r>
              <a:rPr lang="ru-RU" dirty="0">
                <a:cs typeface="Times New Roman"/>
              </a:rPr>
              <a:t>?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360954-AD76-47BA-BBFE-2F07C796F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17" y="1706562"/>
            <a:ext cx="2569700" cy="26182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9A1575-4643-489A-A8B9-0BF2B96F0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118" y="1706562"/>
            <a:ext cx="2712202" cy="2618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F045A6-11ED-483D-94E7-C3C7D40B5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320" y="1706562"/>
            <a:ext cx="2712202" cy="26183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675281-9431-499B-B0C0-4C99D0116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522" y="1706561"/>
            <a:ext cx="2414901" cy="26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</a:t>
            </a:r>
            <a:br>
              <a:rPr lang="ru-RU" dirty="0"/>
            </a:br>
            <a:r>
              <a:rPr lang="ru-RU" dirty="0"/>
              <a:t>внимание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5A7E72C-19F5-4CCF-BC34-B86301336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4170" y="2169763"/>
            <a:ext cx="3705656" cy="2743835"/>
          </a:xfr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</Words>
  <Application>Microsoft Office PowerPoint</Application>
  <PresentationFormat>Широкоэкранный</PresentationFormat>
  <Paragraphs>59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ЗЛОСТЬ</vt:lpstr>
      <vt:lpstr>Буйначёва Виктоия Олеговна</vt:lpstr>
      <vt:lpstr>Эмоция   ЗЛОСТЬ</vt:lpstr>
      <vt:lpstr>Презентация PowerPoint</vt:lpstr>
      <vt:lpstr>Причины злости</vt:lpstr>
      <vt:lpstr>Четвертый лишний</vt:lpstr>
      <vt:lpstr>Четвертый лишний</vt:lpstr>
      <vt:lpstr>Как можно успокоеться? 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2024-10-01T05:45:26Z</dcterms:created>
  <dcterms:modified xsi:type="dcterms:W3CDTF">2024-10-01T10:34:00Z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