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-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военные ПРОФЕССИИ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12305" y="5647210"/>
            <a:ext cx="4341736" cy="1443872"/>
          </a:xfrm>
        </p:spPr>
        <p:txBody>
          <a:bodyPr>
            <a:noAutofit/>
          </a:bodyPr>
          <a:lstStyle/>
          <a:p>
            <a:r>
              <a:rPr lang="ru-RU" sz="3200" b="1" dirty="0"/>
              <a:t>Ильина Е.С</a:t>
            </a:r>
          </a:p>
          <a:p>
            <a:r>
              <a:rPr lang="ru-RU" sz="3200" b="1" dirty="0" err="1"/>
              <a:t>Садриева</a:t>
            </a:r>
            <a:r>
              <a:rPr lang="ru-RU" sz="3200" b="1" dirty="0"/>
              <a:t> С.В.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3277D-6596-4A3D-B6F8-115E906132D1}"/>
              </a:ext>
            </a:extLst>
          </p:cNvPr>
          <p:cNvSpPr txBox="1"/>
          <p:nvPr/>
        </p:nvSpPr>
        <p:spPr>
          <a:xfrm>
            <a:off x="242047" y="125506"/>
            <a:ext cx="10121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Муниципальное дошкольное бюджетное образовательное учреждение </a:t>
            </a:r>
            <a:r>
              <a:rPr lang="ru-RU" b="1" dirty="0" err="1"/>
              <a:t>г.Иркутска</a:t>
            </a:r>
            <a:endParaRPr lang="ru-RU" b="1" dirty="0"/>
          </a:p>
          <a:p>
            <a:pPr algn="ctr"/>
            <a:r>
              <a:rPr lang="ru-RU" b="1" dirty="0"/>
              <a:t>Детский сад №78</a:t>
            </a:r>
          </a:p>
        </p:txBody>
      </p:sp>
    </p:spTree>
    <p:extLst>
      <p:ext uri="{BB962C8B-B14F-4D97-AF65-F5344CB8AC3E}">
        <p14:creationId xmlns:p14="http://schemas.microsoft.com/office/powerpoint/2010/main" val="1740945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66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f3.ppt-online.org/files3/slide/s/sZ8DteHYTaWqncmphOdK1ViA36Bbx9PrwUQFJN/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22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202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04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492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5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49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b11/00105ec0-b782446e/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07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623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5.infourok.ru/uploads/ex/0b11/00105ec0-b782446e/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94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C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435287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30</TotalTime>
  <Words>23</Words>
  <Application>Microsoft Office PowerPoint</Application>
  <PresentationFormat>Широкоэкранный</PresentationFormat>
  <Paragraphs>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След самолета</vt:lpstr>
      <vt:lpstr>военные ПРОФЕССИИ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военные ПРОФЕССИИ</dc:title>
  <dc:creator>Пользователь</dc:creator>
  <cp:lastModifiedBy>Win</cp:lastModifiedBy>
  <cp:revision>5</cp:revision>
  <dcterms:created xsi:type="dcterms:W3CDTF">2022-03-03T13:10:06Z</dcterms:created>
  <dcterms:modified xsi:type="dcterms:W3CDTF">2025-01-29T03:49:37Z</dcterms:modified>
</cp:coreProperties>
</file>