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18823A-DFB3-461B-9BF0-87EEADD56C4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73F733-42FB-47B4-B153-966CDB2143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501008"/>
            <a:ext cx="3764802" cy="282633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Подготовили воспитатели: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Ильина Е.С.</a:t>
            </a: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Садриева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С.В.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728191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5000"/>
              </a:lnSpc>
              <a:buNone/>
            </a:pPr>
            <a:r>
              <a:rPr lang="ru-RU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Все профессии нужны,   все профессии важны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»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 </a:t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2157-976B-4A79-8B0E-31175526A693}"/>
              </a:ext>
            </a:extLst>
          </p:cNvPr>
          <p:cNvSpPr txBox="1"/>
          <p:nvPr/>
        </p:nvSpPr>
        <p:spPr>
          <a:xfrm>
            <a:off x="395536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     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 детский сад № 78</a:t>
            </a:r>
          </a:p>
        </p:txBody>
      </p:sp>
      <p:pic>
        <p:nvPicPr>
          <p:cNvPr id="1034" name="Picture 10" descr="https://2035.government-nnov.ru/static/tilda/15104589/tild6438-3962-4130-b038-316537333339__arbejdere7.png">
            <a:extLst>
              <a:ext uri="{FF2B5EF4-FFF2-40B4-BE49-F238E27FC236}">
                <a16:creationId xmlns:a16="http://schemas.microsoft.com/office/drawing/2014/main" id="{D4B8E483-6CE4-40C3-86C7-B20B0F57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88" y="2987661"/>
            <a:ext cx="5001148" cy="29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1816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(3) (561x700, 74Kb)"/>
          <p:cNvPicPr/>
          <p:nvPr/>
        </p:nvPicPr>
        <p:blipFill rotWithShape="1">
          <a:blip r:embed="rId2" cstate="print"/>
          <a:srcRect l="7706" t="4083" r="4269" b="11882"/>
          <a:stretch/>
        </p:blipFill>
        <p:spPr bwMode="auto">
          <a:xfrm>
            <a:off x="563449" y="629900"/>
            <a:ext cx="4704736" cy="559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Наталья\Desktop\neznaika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15621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3323506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Кто, когда придёте в садик,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по головке вас погладит?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С кем вы день свой проведёте,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сли мама на работе?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Кто прочтёт стихи и сказки,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аст вам пластилин и краски,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исовать, лепить научит,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Ложки раздавать поручит?</a:t>
            </a:r>
          </a:p>
        </p:txBody>
      </p:sp>
    </p:spTree>
    <p:extLst>
      <p:ext uri="{BB962C8B-B14F-4D97-AF65-F5344CB8AC3E}">
        <p14:creationId xmlns:p14="http://schemas.microsoft.com/office/powerpoint/2010/main" val="347005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7560840" cy="445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«Гимнастика для глаз»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Смотрят вправо - никого,                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резко переводят взгляд вправо – влево,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Смотрят влево - никого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 – два, раз - два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                          круговые вращения глазами,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Закружилась голова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Глазки закрывали,                             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закрывают глаза,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Глазки отдыхали.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откроем мы глаза,                        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резко переводят взгляд вверх - вниз,</a:t>
            </a: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Вверх посмотрим, да - да - да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Вниз ты глазки опусти,                      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смотрят вниз,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Вверх опять их подними                    </a:t>
            </a: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мотрят вверх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Пальцами погладь глаза,                   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мягко поглаживают веки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Отдыхать пришла пора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739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/>
                <a:ea typeface="Times New Roman"/>
              </a:rPr>
              <a:t>   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Дидактическая игра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Times New Roman"/>
              </a:rPr>
              <a:t>   </a:t>
            </a:r>
          </a:p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Times New Roman"/>
              </a:rPr>
              <a:t>      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Для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какой профессии нужны предметы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?»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Наталья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59849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0634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4230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3364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i 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/>
          <a:stretch/>
        </p:blipFill>
        <p:spPr bwMode="auto">
          <a:xfrm>
            <a:off x="1259632" y="1052736"/>
            <a:ext cx="6227892" cy="47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6494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for-children-hobby-groups-gardens-subject-hobby-groups-3586105.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23850"/>
            <a:ext cx="5953125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6078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аталья\Desktop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336704" cy="57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8072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фессии картинки для детей, рассказываем детям о профессиях"/>
          <p:cNvPicPr/>
          <p:nvPr/>
        </p:nvPicPr>
        <p:blipFill rotWithShape="1">
          <a:blip r:embed="rId2" cstate="print"/>
          <a:srcRect l="19290" t="5630" r="35807" b="7455"/>
          <a:stretch/>
        </p:blipFill>
        <p:spPr bwMode="auto">
          <a:xfrm>
            <a:off x="827584" y="1268760"/>
            <a:ext cx="49685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7084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Дидактическая игра   « Что лишнее?»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профессии картинки для детей, рассказываем детям о профессиях"/>
          <p:cNvPicPr/>
          <p:nvPr/>
        </p:nvPicPr>
        <p:blipFill rotWithShape="1">
          <a:blip r:embed="rId2" cstate="print"/>
          <a:srcRect l="64930" t="7944" r="15162" b="34296"/>
          <a:stretch/>
        </p:blipFill>
        <p:spPr bwMode="auto">
          <a:xfrm>
            <a:off x="5769058" y="1268760"/>
            <a:ext cx="2194494" cy="363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звивающие карточки детям о профессиях"/>
          <p:cNvPicPr/>
          <p:nvPr/>
        </p:nvPicPr>
        <p:blipFill rotWithShape="1">
          <a:blip r:embed="rId3" cstate="print"/>
          <a:srcRect l="19549" t="6497" r="61342" b="68807"/>
          <a:stretch/>
        </p:blipFill>
        <p:spPr bwMode="auto">
          <a:xfrm>
            <a:off x="5796137" y="4660490"/>
            <a:ext cx="2167416" cy="166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458621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фессии картинки для детей, рассказываем детям о профессиях"/>
          <p:cNvPicPr/>
          <p:nvPr/>
        </p:nvPicPr>
        <p:blipFill rotWithShape="1">
          <a:blip r:embed="rId2" cstate="print"/>
          <a:srcRect l="63935" t="3987" r="15162" b="68259"/>
          <a:stretch/>
        </p:blipFill>
        <p:spPr bwMode="auto">
          <a:xfrm>
            <a:off x="5597431" y="370364"/>
            <a:ext cx="207091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азвивающие карточки детям о профессиях"/>
          <p:cNvPicPr/>
          <p:nvPr/>
        </p:nvPicPr>
        <p:blipFill rotWithShape="1">
          <a:blip r:embed="rId3" cstate="print"/>
          <a:srcRect l="18892" t="30526" r="15395"/>
          <a:stretch/>
        </p:blipFill>
        <p:spPr bwMode="auto">
          <a:xfrm>
            <a:off x="1331640" y="2101646"/>
            <a:ext cx="6336704" cy="435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звивающие карточки детям о профессиях"/>
          <p:cNvPicPr/>
          <p:nvPr/>
        </p:nvPicPr>
        <p:blipFill rotWithShape="1">
          <a:blip r:embed="rId3" cstate="print"/>
          <a:srcRect l="19788" t="3476" r="37258" b="68805"/>
          <a:stretch/>
        </p:blipFill>
        <p:spPr bwMode="auto">
          <a:xfrm>
            <a:off x="1331639" y="370364"/>
            <a:ext cx="4265791" cy="17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90336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звивающие карточки детям о профессиях"/>
          <p:cNvPicPr/>
          <p:nvPr/>
        </p:nvPicPr>
        <p:blipFill rotWithShape="1">
          <a:blip r:embed="rId2" cstate="print"/>
          <a:srcRect l="20064" t="3804" r="12065" b="34902"/>
          <a:stretch/>
        </p:blipFill>
        <p:spPr bwMode="auto">
          <a:xfrm>
            <a:off x="1331640" y="404664"/>
            <a:ext cx="64807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азвивающие карточки детям о профессиях"/>
          <p:cNvPicPr/>
          <p:nvPr/>
        </p:nvPicPr>
        <p:blipFill rotWithShape="1">
          <a:blip r:embed="rId2" cstate="print"/>
          <a:srcRect l="20064" t="66648" r="37447" b="6990"/>
          <a:stretch/>
        </p:blipFill>
        <p:spPr bwMode="auto">
          <a:xfrm>
            <a:off x="1313821" y="4126120"/>
            <a:ext cx="4176464" cy="19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звивающие карточки детям о профессиях"/>
          <p:cNvPicPr/>
          <p:nvPr/>
        </p:nvPicPr>
        <p:blipFill rotWithShape="1">
          <a:blip r:embed="rId3" cstate="print"/>
          <a:srcRect l="17545" t="66616" r="60520" b="7597"/>
          <a:stretch/>
        </p:blipFill>
        <p:spPr bwMode="auto">
          <a:xfrm>
            <a:off x="5482491" y="4149080"/>
            <a:ext cx="2320699" cy="19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7868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im0-tub-ru.yandex.net/i?id=adcbf92296165f387f2002a276b0d57e&amp;n=33&amp;h=225&amp;w=1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09" y="404664"/>
            <a:ext cx="3605213" cy="57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409482"/>
            <a:ext cx="4320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Этот мальчик - коротышка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Фантазер и хвастунишка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A2AA6D2B-4211-4E15-B678-D28A6D06EB70}"/>
              </a:ext>
            </a:extLst>
          </p:cNvPr>
          <p:cNvSpPr/>
          <p:nvPr/>
        </p:nvSpPr>
        <p:spPr>
          <a:xfrm rot="21399407">
            <a:off x="423642" y="518551"/>
            <a:ext cx="3967609" cy="2115863"/>
          </a:xfrm>
          <a:prstGeom prst="wedgeEllipse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F3F0E-932A-4561-86E1-095E77DB3F2F}"/>
              </a:ext>
            </a:extLst>
          </p:cNvPr>
          <p:cNvSpPr txBox="1"/>
          <p:nvPr/>
        </p:nvSpPr>
        <p:spPr>
          <a:xfrm>
            <a:off x="863587" y="976319"/>
            <a:ext cx="309634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Ребята, помогите мне выбрать самую интересную, самую лучшую профессию?! </a:t>
            </a:r>
          </a:p>
        </p:txBody>
      </p:sp>
    </p:spTree>
    <p:extLst>
      <p:ext uri="{BB962C8B-B14F-4D97-AF65-F5344CB8AC3E}">
        <p14:creationId xmlns:p14="http://schemas.microsoft.com/office/powerpoint/2010/main" val="67501417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4321" r="13496" b="32618"/>
          <a:stretch/>
        </p:blipFill>
        <p:spPr bwMode="auto">
          <a:xfrm>
            <a:off x="1259631" y="404664"/>
            <a:ext cx="6409529" cy="434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6" t="66305" r="13496" b="5937"/>
          <a:stretch/>
        </p:blipFill>
        <p:spPr bwMode="auto">
          <a:xfrm>
            <a:off x="1257877" y="4751998"/>
            <a:ext cx="4469239" cy="190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развивающие карточки детям о профессиях"/>
          <p:cNvPicPr/>
          <p:nvPr/>
        </p:nvPicPr>
        <p:blipFill rotWithShape="1">
          <a:blip r:embed="rId3" cstate="print"/>
          <a:srcRect l="18837" t="37348" r="62326" b="35263"/>
          <a:stretch/>
        </p:blipFill>
        <p:spPr bwMode="auto">
          <a:xfrm>
            <a:off x="5658385" y="4751998"/>
            <a:ext cx="201077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65990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звивающие карточки детям о профессиях"/>
          <p:cNvPicPr/>
          <p:nvPr/>
        </p:nvPicPr>
        <p:blipFill rotWithShape="1">
          <a:blip r:embed="rId2" cstate="print"/>
          <a:srcRect l="38888" r="12567"/>
          <a:stretch/>
        </p:blipFill>
        <p:spPr bwMode="auto">
          <a:xfrm>
            <a:off x="3347864" y="541970"/>
            <a:ext cx="4909579" cy="56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азвивающие карточки детям о профессиях"/>
          <p:cNvPicPr/>
          <p:nvPr/>
        </p:nvPicPr>
        <p:blipFill rotWithShape="1">
          <a:blip r:embed="rId2" cstate="print"/>
          <a:srcRect l="20339" t="64842" r="61672" b="2822"/>
          <a:stretch/>
        </p:blipFill>
        <p:spPr bwMode="auto">
          <a:xfrm>
            <a:off x="1370486" y="4185968"/>
            <a:ext cx="2049386" cy="188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звивающие карточки детям о профессиях"/>
          <p:cNvPicPr/>
          <p:nvPr/>
        </p:nvPicPr>
        <p:blipFill rotWithShape="1">
          <a:blip r:embed="rId2" cstate="print"/>
          <a:srcRect l="20339" t="131" r="60625" b="63198"/>
          <a:stretch/>
        </p:blipFill>
        <p:spPr bwMode="auto">
          <a:xfrm>
            <a:off x="1370486" y="541970"/>
            <a:ext cx="2049386" cy="214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звивающие карточки детям о профессиях"/>
          <p:cNvPicPr/>
          <p:nvPr/>
        </p:nvPicPr>
        <p:blipFill rotWithShape="1">
          <a:blip r:embed="rId3" cstate="print"/>
          <a:srcRect l="19788" t="7601" r="61716" b="68806"/>
          <a:stretch/>
        </p:blipFill>
        <p:spPr bwMode="auto">
          <a:xfrm>
            <a:off x="1370486" y="2679381"/>
            <a:ext cx="1977378" cy="153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15607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404664"/>
            <a:ext cx="712879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effectLst/>
                <a:latin typeface="Times New Roman"/>
                <a:ea typeface="Calibri"/>
                <a:cs typeface="Times New Roman"/>
              </a:rPr>
              <a:t>Игровое упражнение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effectLst/>
                <a:latin typeface="Times New Roman"/>
                <a:ea typeface="Calibri"/>
                <a:cs typeface="Times New Roman"/>
              </a:rPr>
              <a:t> «Закончи предложение»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>Воспитатель: </a:t>
            </a: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Как вы думаете, что было бы: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effectLst/>
                <a:latin typeface="Times New Roman"/>
                <a:ea typeface="Calibri"/>
                <a:cs typeface="Times New Roman"/>
              </a:rPr>
              <a:t> если бы не было строителей	, то…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>
                <a:effectLst/>
                <a:latin typeface="Times New Roman"/>
                <a:ea typeface="Calibri"/>
                <a:cs typeface="Times New Roman"/>
              </a:rPr>
              <a:t>если бы не было водителей, то…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effectLst/>
                <a:latin typeface="Times New Roman"/>
                <a:ea typeface="Calibri"/>
                <a:cs typeface="Times New Roman"/>
              </a:rPr>
              <a:t>  если бы не было парикмахеров, то…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effectLst/>
                <a:latin typeface="Times New Roman"/>
                <a:ea typeface="Calibri"/>
                <a:cs typeface="Times New Roman"/>
              </a:rPr>
              <a:t> если бы не было дворников, то…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effectLst/>
                <a:latin typeface="Times New Roman"/>
                <a:ea typeface="Calibri"/>
                <a:cs typeface="Times New Roman"/>
              </a:rPr>
              <a:t>если бы не было учителей, то…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effectLst/>
                <a:latin typeface="Times New Roman"/>
                <a:ea typeface="Calibri"/>
                <a:cs typeface="Times New Roman"/>
              </a:rPr>
              <a:t>если бы не было полицейских, то…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effectLst/>
                <a:latin typeface="Times New Roman"/>
                <a:ea typeface="Calibri"/>
                <a:cs typeface="Times New Roman"/>
              </a:rPr>
              <a:t>если бы не было врачей, то…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319143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Наталья\Desktop\znayyka--i-neznayyka-kartinki-7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r="7318" b="3692"/>
          <a:stretch/>
        </p:blipFill>
        <p:spPr bwMode="auto">
          <a:xfrm>
            <a:off x="5076056" y="1166418"/>
            <a:ext cx="3556601" cy="55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Наталья\Desktop\i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r="50000" b="11032"/>
          <a:stretch/>
        </p:blipFill>
        <p:spPr bwMode="auto">
          <a:xfrm>
            <a:off x="615885" y="1166418"/>
            <a:ext cx="4464496" cy="55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33564"/>
            <a:ext cx="714941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Я решил стать пожарным, когда вырасту</a:t>
            </a:r>
            <a:endParaRPr lang="ru-RU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80740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Наталья\Desktop\neznaika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74" y="404664"/>
            <a:ext cx="15621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4005064"/>
            <a:ext cx="4518384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болезни лечит он,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детства каждому знаком.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Веселей смотри вокруг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 ребятам - лучший друг.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5111852_008_novii_razmer (481x700, 89Kb)"/>
          <p:cNvPicPr/>
          <p:nvPr/>
        </p:nvPicPr>
        <p:blipFill rotWithShape="1">
          <a:blip r:embed="rId3" cstate="print"/>
          <a:srcRect b="3236"/>
          <a:stretch/>
        </p:blipFill>
        <p:spPr bwMode="auto">
          <a:xfrm>
            <a:off x="457959" y="404664"/>
            <a:ext cx="4248472" cy="619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530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_новый размер (477x700, 99Kb)"/>
          <p:cNvPicPr/>
          <p:nvPr/>
        </p:nvPicPr>
        <p:blipFill rotWithShape="1">
          <a:blip r:embed="rId2" cstate="print"/>
          <a:srcRect b="3990"/>
          <a:stretch/>
        </p:blipFill>
        <p:spPr bwMode="auto">
          <a:xfrm>
            <a:off x="323528" y="332656"/>
            <a:ext cx="4248472" cy="585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Наталья\Desktop\neznaika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674"/>
            <a:ext cx="1584176" cy="30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3429000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Кто, когда пожар на крыше,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Забирается всех выше?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Кто зальет огонь водой,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И поборется с бедой?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Смело в дым зайдет кошмарный,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Вижу, знаешь, он? </a:t>
            </a:r>
          </a:p>
        </p:txBody>
      </p:sp>
    </p:spTree>
    <p:extLst>
      <p:ext uri="{BB962C8B-B14F-4D97-AF65-F5344CB8AC3E}">
        <p14:creationId xmlns:p14="http://schemas.microsoft.com/office/powerpoint/2010/main" val="534048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_новый размер (483x700, 94Kb)"/>
          <p:cNvPicPr/>
          <p:nvPr/>
        </p:nvPicPr>
        <p:blipFill rotWithShape="1">
          <a:blip r:embed="rId2" cstate="print"/>
          <a:srcRect b="2990"/>
          <a:stretch/>
        </p:blipFill>
        <p:spPr bwMode="auto">
          <a:xfrm>
            <a:off x="179512" y="260648"/>
            <a:ext cx="4604385" cy="647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Наталья\Desktop\neznaika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18" y="276672"/>
            <a:ext cx="15621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3267522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У этой волшебницы,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Этой художницы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Не кисти и краски,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А гребень и ножницы.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Она обладает таинственной силой: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К кому прикоснётся-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Тот станет красивей.</a:t>
            </a:r>
          </a:p>
        </p:txBody>
      </p:sp>
    </p:spTree>
    <p:extLst>
      <p:ext uri="{BB962C8B-B14F-4D97-AF65-F5344CB8AC3E}">
        <p14:creationId xmlns:p14="http://schemas.microsoft.com/office/powerpoint/2010/main" val="152995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_новый размер (478x700, 86Kb)"/>
          <p:cNvPicPr/>
          <p:nvPr/>
        </p:nvPicPr>
        <p:blipFill rotWithShape="1">
          <a:blip r:embed="rId2" cstate="print"/>
          <a:srcRect b="3398"/>
          <a:stretch/>
        </p:blipFill>
        <p:spPr bwMode="auto">
          <a:xfrm>
            <a:off x="3995936" y="117640"/>
            <a:ext cx="4550410" cy="6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Наталья\Desktop\neznaika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620688"/>
            <a:ext cx="15621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140968"/>
            <a:ext cx="35192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Кто такие вкусные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Готовит щи капустные,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Пахучие котлеты,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Салаты, винегреты?</a:t>
            </a:r>
          </a:p>
        </p:txBody>
      </p:sp>
    </p:spTree>
    <p:extLst>
      <p:ext uri="{BB962C8B-B14F-4D97-AF65-F5344CB8AC3E}">
        <p14:creationId xmlns:p14="http://schemas.microsoft.com/office/powerpoint/2010/main" val="458784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новый размер (477x700, 98Kb)"/>
          <p:cNvPicPr/>
          <p:nvPr/>
        </p:nvPicPr>
        <p:blipFill rotWithShape="1">
          <a:blip r:embed="rId2" cstate="print"/>
          <a:srcRect b="3841"/>
          <a:stretch/>
        </p:blipFill>
        <p:spPr bwMode="auto">
          <a:xfrm>
            <a:off x="467544" y="126309"/>
            <a:ext cx="4539615" cy="640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Наталья\Desktop\neznaika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8425"/>
            <a:ext cx="15621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09258" y="3599293"/>
            <a:ext cx="3380353" cy="21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в машине за рулём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Утром, вечером и днём.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Вместе с мамами ребят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Отвожу я в детский сад.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Вот включаю я мотор,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Эй, поехали…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12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foto/c/0/apps/3/346/3346538_professii_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572000" cy="56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Наталья\Desktop\neznaika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33" y="620688"/>
            <a:ext cx="15621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3789040"/>
            <a:ext cx="4392488" cy="180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Мелом пишет и рисует,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с ошибками воюет.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Учит думать, размышлять,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Как его, ребята, звать?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3003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_новый размер (481x700, 90Kb)"/>
          <p:cNvPicPr/>
          <p:nvPr/>
        </p:nvPicPr>
        <p:blipFill rotWithShape="1">
          <a:blip r:embed="rId2" cstate="print"/>
          <a:srcRect b="2814"/>
          <a:stretch/>
        </p:blipFill>
        <p:spPr bwMode="auto">
          <a:xfrm>
            <a:off x="4490931" y="81402"/>
            <a:ext cx="4582795" cy="648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Наталья\Desktop\neznaika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620688"/>
            <a:ext cx="15621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717032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Кто, скажите мне, такой,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Охраняет наш покой.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порядком он следит,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Хулиганить не велит?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53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</TotalTime>
  <Words>461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Georgia</vt:lpstr>
      <vt:lpstr>Times New Roman</vt:lpstr>
      <vt:lpstr>Trebuchet MS</vt:lpstr>
      <vt:lpstr>Воздушный поток</vt:lpstr>
      <vt:lpstr>«Все профессии нужны,   все профессии важны»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Win</cp:lastModifiedBy>
  <cp:revision>24</cp:revision>
  <dcterms:created xsi:type="dcterms:W3CDTF">2016-11-27T09:33:07Z</dcterms:created>
  <dcterms:modified xsi:type="dcterms:W3CDTF">2025-01-29T03:51:40Z</dcterms:modified>
</cp:coreProperties>
</file>