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8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27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75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95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4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6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35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6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78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3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74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0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6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83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0209F8-19F9-4219-9347-B3AFCD085021}" type="datetimeFigureOut">
              <a:rPr lang="ru-RU" smtClean="0"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DCD344-F8D5-4041-AD3C-558B1B8975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0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>
                <a:latin typeface="+mn-lt"/>
              </a:rPr>
              <a:t> </a:t>
            </a:r>
            <a:r>
              <a:rPr lang="ru-RU" sz="4400" b="1" dirty="0" smtClean="0">
                <a:latin typeface="+mn-lt"/>
              </a:rPr>
              <a:t>«Клубный час»</a:t>
            </a:r>
            <a:endParaRPr lang="ru-RU" sz="4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Опыт работы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воспитателя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МБДОУ г. Иркутска детского сада №79 </a:t>
            </a:r>
          </a:p>
          <a:p>
            <a:pPr algn="r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Кулышевой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Ю.С.</a:t>
            </a:r>
            <a:endParaRPr lang="ru-RU" sz="2000" dirty="0"/>
          </a:p>
          <a:p>
            <a:pPr algn="r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479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29" y="3496839"/>
            <a:ext cx="9735176" cy="169372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показал, что детям очень нравится 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Клубный час».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 нетерпением ждут его начала. Просят родителей обязательно отвести их в детский сад в день его проведения. Родители к «Клубному часу» изначально отнеслись спокойно. И сейчас, видя реакцию своих детей и очевидную пользу для детского развития, заинтересованно относятся к данному мероприятию.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 технология позволяет зафиксировать следующие изменения у детей: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познакомились с большинством детей сада;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освоили нормы и правила общения друг с другом и со взрослыми;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умеют коллективно трудиться и получают от этого удовольствие;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стали отзывчивее друг к другу;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дисциплинирует детей;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способны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поведения;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способны осуществлять самооценку своих действий.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635" y="-1317811"/>
            <a:ext cx="9273493" cy="302558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dirty="0"/>
          </a:p>
        </p:txBody>
      </p:sp>
      <p:pic>
        <p:nvPicPr>
          <p:cNvPr id="4" name="Picture 20" descr="http://zezete2.z.e.pic.centerblog.net/o/40ec81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20" y="1962668"/>
            <a:ext cx="5609229" cy="413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917" y="2729753"/>
            <a:ext cx="9600705" cy="153663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«Клубный час»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заключается в том, что дети могут в течение одного часа перемещаться по всему зданию детского сада, соблюдая определённые правила, и по звонку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колокольчика или другого инструмента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возвращаются в группу.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12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94" y="-389965"/>
            <a:ext cx="9156951" cy="649493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 «Клубного часа»: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у детей самостоятельность и ответственность;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умения ориентироваться в пространстве;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дружеские отношения между детьми различного возраста, уважительное отношение к окружающим;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умения проявлять инициативу в заботе об окружающих, с благодарностью относиться к помощи и знакам внимания;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умения планировать свои действия и оценивать их результаты;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умения вежливо выражать свою просьбу, благодарить за оказанную услугу;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стремление выражать своё отношение к окружающему, самостоятельно находить для этого различные речевые средства;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умения решать спорные вопросы и улаживать конфликты;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поощрять попытки ребёнка осознанно делиться с педагогом и другими детьми разнообразными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впечатлениями.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318" y="3308580"/>
            <a:ext cx="9842752" cy="280983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 технологию 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год. Она не требует длительной и сложной переподготовки воспитателей, а требует желание педагогического коллектива заложить основы полноценной социально успешной личности в период дошкольного детства.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Клубный час мы проводим 1 раз в месяц, практикуем проводить по пятницам. Может проводиться в различных формах: как образовательная деятельность в утренние часы, как деятельность в группах по интересам в вечернее время.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каждый вид деятельности способствует развитию и проявлению определенной сферы инициативы. И то, что во всех видах детской деятельности в той или иной мере задействованы разные сферы инициативы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870" y="4491923"/>
            <a:ext cx="9721729" cy="173406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следующие типы «Клубного часа»: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свободный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оказались не гостями, а хозяевами детского сада. Они самостоятельно перемещались по всей территории детского сада и самостоятельно организовывали разновозрастное общение по интересам.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коммуникативная инициатива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включаются во взаимодействие с другими детьми и взрослыми, где развиваются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коммуникативная функция речи. Легко поддерживают диалог на отвлеченную тему; поддерживают взаимодействие с партнерами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познавательная инициатива – любознательность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задают вопросы (как? почему? зачем, рассуждают; проявляют интерес к познавательной литературе и т. д.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3" y="3792373"/>
            <a:ext cx="9897745" cy="264937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творческая инициатива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предоставляется возможность выбора в процессе игры (вида игры, сюжета, роли, партнёра, игрушек и т. д. В игре дети импровизируют, придумывают сюжеты, меняются ролями, совмещают роли и самое главное игру детей не регламентируют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случае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Клубный час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включён в ситуацию недельного проекта.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инициатива как целеполагание и волевое усилие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включаются в разные виды продуктивной деятельности – рисование, лепку, конструирование, где перед собой обозначают конкретную цель, удерживают ее во время работы; стремятся достичь хорошего качества, демонстрируют конечный результат.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познавательная инициатива – любознательность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включаются в экспериментирование, простую познавательно-исследовательскую деятельность. проявляют интерес к познавательной литературе и т. д.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коммуникативная инициатива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Задают вопросы (как? почему? зачем, используют простые рассуждения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(потому что)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выражают своё мнение, предлагают свои варианты решений проблемных ситуаций.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90" y="5110487"/>
            <a:ext cx="9609668" cy="14688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основу этого типа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клубного часа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положено самоопределение ребёнка в выборе различных видов деятельности. Например, в физкультурном зале проходят подвижные игры, в музыкальном – спектакль, танцы и т. д., в группе – продуктивная деятельность и т. д.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творческая инициатива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предоставляется право свободного выбора деятельности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коммуникативная инициатива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включаются во взаимодействие со сверстниками, поддерживают диалог на конкретную тему; поддерживают взаимодействие с партнерами.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двигательная инициатива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проявляют интерес к двигательной активности. Не жалуется на физическую усталость.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творческий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подготовительной к школе группы сами организуют всю деятельность во время «Клубного часа» для всех детей.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 «Клубного часа» удачно внедряем такую технологию как «Дети-волонтёры». Дети с удовольствием играют с малышами в сюжетно-ролевые игры, импровизируют с музыкальными инструментами, разучивают песни, показывают сказки.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6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468" y="4735773"/>
            <a:ext cx="9718919" cy="49132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Клубного часа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 дети-участники собираются в группе, садятся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Рефлексивный круг», выкладывают перед собой кружки и начинается обсуждение, где каждому задаются вопросы: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Где ты был?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тебе запомнилось?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Хочешь ли ты ещё раз туда пойти, почему?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Планировал ли ты перед «Клубным часом» куда-то пойти? Смог ли ты это осуществить, и если нет, то почему?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Удавалось ли соблюдать правила, если нет, то почему?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каждого мероприятия мы с воспитателями обмениваемся мнениями: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делали дети, приходя на его территорию, что было особенного в поведении детей;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реагировали дети, когда к ним приходили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гости… В помощь  педагогам был разработан буклет по организации и проведению «Клубного часа» с детьми старшего дошкольного возраста в ДОО, в котором даны рекомендации по проведению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мероприятия.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444" y="4611603"/>
            <a:ext cx="1345943" cy="163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9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124</TotalTime>
  <Words>66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Georgia</vt:lpstr>
      <vt:lpstr>Times New Roman</vt:lpstr>
      <vt:lpstr>Натуральные материалы</vt:lpstr>
      <vt:lpstr> «Клубный час»</vt:lpstr>
      <vt:lpstr>Педагогическая технология «Клубный час» заключается в том, что дети могут в течение одного часа перемещаться по всему зданию детского сада, соблюдая определённые правила, и по звонку колокольчика или другого инструмента возвращаются в группу. </vt:lpstr>
      <vt:lpstr>Основные задачи «Клубного часа»: • воспитывать у детей самостоятельность и ответственность; • развивать умения ориентироваться в пространстве; • воспитывать дружеские отношения между детьми различного возраста, уважительное отношение к окружающим; • развивать умения проявлять инициативу в заботе об окружающих, с благодарностью относиться к помощи и знакам внимания; • развивать умения планировать свои действия и оценивать их результаты; • развивать умения вежливо выражать свою просьбу, благодарить за оказанную услугу; • развивать стремление выражать своё отношение к окружающему, самостоятельно находить для этого различные речевые средства; • развивать умения решать спорные вопросы и улаживать конфликты; • поощрять попытки ребёнка осознанно делиться с педагогом и другими детьми разнообразными впечатлениями. </vt:lpstr>
      <vt:lpstr>Данную технологию мы используем не первый год. Она не требует длительной и сложной переподготовки воспитателей, а требует желание педагогического коллектива заложить основы полноценной социально успешной личности в период дошкольного детства. Клубный час мы проводим 1 раз в месяц, практикуем проводить по пятницам. Может проводиться в различных формах: как образовательная деятельность в утренние часы, как деятельность в группах по интересам в вечернее время. Мы знаем, что каждый вид деятельности способствует развитию и проявлению определенной сферы инициативы. И то, что во всех видах детской деятельности в той или иной мере задействованы разные сферы инициативы.  </vt:lpstr>
      <vt:lpstr>Можно выделить следующие типы «Клубного часа»: • свободный Впервые дети оказались не гостями, а хозяевами детского сада. Они самостоятельно перемещались по всей территории детского сада и самостоятельно организовывали разновозрастное общение по интересам. – коммуникативная инициатива Дети включаются во взаимодействие с другими детьми и взрослыми, где развиваются эмпатия, коммуникативная функция речи. Легко поддерживают диалог на отвлеченную тему; поддерживают взаимодействие с партнерами – познавательная инициатива – любознательность Дети задают вопросы (как? почему? зачем, рассуждают; проявляют интерес к познавательной литературе и т. д. </vt:lpstr>
      <vt:lpstr>– творческая инициатива Детям предоставляется возможность выбора в процессе игры (вида игры, сюжета, роли, партнёра, игрушек и т. д. В игре дети импровизируют, придумывают сюжеты, меняются ролями, совмещают роли и самое главное игру детей не регламентируют. • тематический. В этом случае «Клубный час» включён в ситуацию недельного проекта. – инициатива как целеполагание и волевое усилие Дети включаются в разные виды продуктивной деятельности – рисование, лепку, конструирование, где перед собой обозначают конкретную цель, удерживают ее во время работы; стремятся достичь хорошего качества, демонстрируют конечный результат. – познавательная инициатива – любознательность Дети включаются в экспериментирование, простую познавательно-исследовательскую деятельность. проявляют интерес к познавательной литературе и т. д. – коммуникативная инициатива Задают вопросы (как? почему? зачем, используют простые рассуждения (потому что); выражают своё мнение, предлагают свои варианты решений проблемных ситуаций.  </vt:lpstr>
      <vt:lpstr>• деятельностный. В основу этого типа «клубного часа» положено самоопределение ребёнка в выборе различных видов деятельности. Например, в физкультурном зале проходят подвижные игры, в музыкальном – спектакль, танцы и т. д., в группе – продуктивная деятельность и т. д. – творческая инициатива Детям предоставляется право свободного выбора деятельности – коммуникативная инициатива Дети включаются во взаимодействие со сверстниками, поддерживают диалог на конкретную тему; поддерживают взаимодействие с партнерами. - двигательная инициатива Дети проявляют интерес к двигательной активности. Не жалуется на физическую усталость. </vt:lpstr>
      <vt:lpstr>• творческий. Дети подготовительной к школе группы сами организуют всю деятельность во время «Клубного часа» для всех детей. Во время «Клубного часа» удачно внедряем такую технологию как «Дети-волонтёры». Дети с удовольствием играют с малышами в сюжетно-ролевые игры, импровизируют с музыкальными инструментами, разучивают песни, показывают сказки.  </vt:lpstr>
      <vt:lpstr>После завершения «Клубного часа» все дети-участники собираются в группе, садятся в «Рефлексивный круг», выкладывают перед собой кружки и начинается обсуждение, где каждому задаются вопросы: - Где ты был? - Что тебе запомнилось? - Хочешь ли ты ещё раз туда пойти, почему? - Планировал ли ты перед «Клубным часом» куда-то пойти? Смог ли ты это осуществить, и если нет, то почему? - Удавалось ли соблюдать правила, если нет, то почему? После проведения каждого мероприятия мы с воспитателями обмениваемся мнениями: - что делали дети, приходя на его территорию, что было особенного в поведении детей; - как реагировали дети, когда к ним приходили гости… В помощь  педагогам был разработан буклет по организации и проведению «Клубного часа» с детьми старшего дошкольного возраста в ДОО, в котором даны рекомендации по проведению  данного мероприятия.</vt:lpstr>
      <vt:lpstr>Опыт показал, что детям очень нравится «Клубный час». Они с нетерпением ждут его начала. Просят родителей обязательно отвести их в детский сад в день его проведения. Родители к «Клубному часу» изначально отнеслись спокойно. И сейчас, видя реакцию своих детей и очевидную пользу для детского развития, заинтересованно относятся к данному мероприятию. Данная технология позволяет зафиксировать следующие изменения у детей: - дети познакомились с большинством детей сада; - освоили нормы и правила общения друг с другом и со взрослыми; - дети умеют коллективно трудиться и получают от этого удовольствие; - дети стали отзывчивее друг к другу; - дисциплинирует детей; - способны к саморегуляции своего поведения; - способны осуществлять самооценку своих действий.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Клубный час</dc:title>
  <dc:creator>Максим</dc:creator>
  <cp:lastModifiedBy>user</cp:lastModifiedBy>
  <cp:revision>16</cp:revision>
  <dcterms:created xsi:type="dcterms:W3CDTF">2020-10-11T12:35:16Z</dcterms:created>
  <dcterms:modified xsi:type="dcterms:W3CDTF">2020-10-26T06:08:34Z</dcterms:modified>
</cp:coreProperties>
</file>