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4" r:id="rId4"/>
    <p:sldId id="257" r:id="rId5"/>
    <p:sldId id="258" r:id="rId6"/>
    <p:sldId id="262" r:id="rId7"/>
    <p:sldId id="260" r:id="rId8"/>
    <p:sldId id="261" r:id="rId9"/>
    <p:sldId id="265" r:id="rId10"/>
    <p:sldId id="266" r:id="rId11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5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1350" y="-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9AD8-2BFD-4209-8D75-239304347E5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DAC1-B15C-4D09-B120-A34A38B8F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49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9AD8-2BFD-4209-8D75-239304347E5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DAC1-B15C-4D09-B120-A34A38B8F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2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9AD8-2BFD-4209-8D75-239304347E5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DAC1-B15C-4D09-B120-A34A38B8F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9AD8-2BFD-4209-8D75-239304347E5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DAC1-B15C-4D09-B120-A34A38B8F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36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9AD8-2BFD-4209-8D75-239304347E5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DAC1-B15C-4D09-B120-A34A38B8F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703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9AD8-2BFD-4209-8D75-239304347E5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DAC1-B15C-4D09-B120-A34A38B8F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9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9AD8-2BFD-4209-8D75-239304347E5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DAC1-B15C-4D09-B120-A34A38B8F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0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9AD8-2BFD-4209-8D75-239304347E5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DAC1-B15C-4D09-B120-A34A38B8F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2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9AD8-2BFD-4209-8D75-239304347E5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DAC1-B15C-4D09-B120-A34A38B8F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9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9AD8-2BFD-4209-8D75-239304347E5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DAC1-B15C-4D09-B120-A34A38B8F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97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9AD8-2BFD-4209-8D75-239304347E5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DAC1-B15C-4D09-B120-A34A38B8F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69AD8-2BFD-4209-8D75-239304347E5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FDAC1-B15C-4D09-B120-A34A38B8F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41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2533" y="1122363"/>
            <a:ext cx="8295217" cy="23876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B85410"/>
                </a:solidFill>
                <a:latin typeface="Georgia" panose="02040502050405020303" pitchFamily="18" charset="0"/>
              </a:rPr>
              <a:t>Игра </a:t>
            </a:r>
            <a:br>
              <a:rPr lang="ru-RU" sz="5400" b="1" i="1" dirty="0" smtClean="0">
                <a:solidFill>
                  <a:srgbClr val="B85410"/>
                </a:solidFill>
                <a:latin typeface="Georgia" panose="02040502050405020303" pitchFamily="18" charset="0"/>
              </a:rPr>
            </a:br>
            <a:r>
              <a:rPr lang="ru-RU" sz="5400" b="1" i="1" dirty="0" smtClean="0">
                <a:solidFill>
                  <a:srgbClr val="B85410"/>
                </a:solidFill>
                <a:latin typeface="Georgia" panose="02040502050405020303" pitchFamily="18" charset="0"/>
              </a:rPr>
              <a:t>«Угадай-ка»</a:t>
            </a:r>
            <a:br>
              <a:rPr lang="ru-RU" sz="5400" b="1" i="1" dirty="0" smtClean="0">
                <a:solidFill>
                  <a:srgbClr val="B85410"/>
                </a:solidFill>
                <a:latin typeface="Georgia" panose="02040502050405020303" pitchFamily="18" charset="0"/>
              </a:rPr>
            </a:br>
            <a:r>
              <a:rPr lang="ru-RU" sz="2800" i="1" dirty="0" smtClean="0">
                <a:solidFill>
                  <a:srgbClr val="B85410"/>
                </a:solidFill>
                <a:latin typeface="Georgia" panose="02040502050405020303" pitchFamily="18" charset="0"/>
              </a:rPr>
              <a:t>(для детей 5-7 лет)</a:t>
            </a:r>
            <a:endParaRPr lang="ru-RU" sz="2800" i="1" dirty="0">
              <a:solidFill>
                <a:srgbClr val="B8541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3644" y="4255910"/>
            <a:ext cx="6163735" cy="160302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endParaRPr lang="ru-RU" dirty="0" smtClean="0">
              <a:solidFill>
                <a:srgbClr val="B854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B854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Автор- разработчик: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B854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Коротаева Татьяна Леонидовна,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B854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rgbClr val="B854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МБДОУ г. Иркутск детский сад №79</a:t>
            </a:r>
            <a:endParaRPr lang="ru-RU" dirty="0">
              <a:solidFill>
                <a:srgbClr val="B854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558143"/>
            <a:ext cx="7565571" cy="1110341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C0504D">
                    <a:lumMod val="75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                              </a:t>
            </a: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Литература</a:t>
            </a:r>
            <a:r>
              <a:rPr lang="ru-RU" sz="31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/>
            </a:r>
            <a:br>
              <a:rPr lang="ru-RU" sz="31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31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 1. Программа </a:t>
            </a:r>
            <a:r>
              <a:rPr lang="ru-RU" sz="3100" i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коррекционно</a:t>
            </a:r>
            <a:r>
              <a:rPr lang="ru-RU" sz="31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 – развивающей работы в логопедической группе детского сада для детей с общим недоразвитием речи (с 4 до 7 лет). Н. В. </a:t>
            </a:r>
            <a:r>
              <a:rPr lang="ru-RU" sz="3100" i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Нищева.С</a:t>
            </a:r>
            <a:r>
              <a:rPr lang="ru-RU" sz="31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- Пб, «Детство – пресс», 2011</a:t>
            </a:r>
            <a:br>
              <a:rPr lang="ru-RU" sz="31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31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2.Современная система коррекционной работы в группе компенсирующей направленности для детей с нарушениями речи. Н. В. </a:t>
            </a:r>
            <a:r>
              <a:rPr lang="ru-RU" sz="3100" i="1" dirty="0" err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Нищева</a:t>
            </a:r>
            <a:r>
              <a:rPr lang="ru-RU" sz="31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. С –Пб .2013</a:t>
            </a:r>
            <a:br>
              <a:rPr lang="ru-RU" sz="31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31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3. Картинки из открытого доступа в интернет- ресурсах.</a:t>
            </a:r>
            <a:br>
              <a:rPr lang="ru-RU" sz="31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</a:br>
            <a:endParaRPr lang="ru-RU" sz="31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9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04801"/>
            <a:ext cx="8543925" cy="62048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Цель игры: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563" y="838200"/>
            <a:ext cx="7636212" cy="57911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расширять, уточнять и активизировать словарь детей на основе систематизации и обобщения знаний об окружающем в рамках лексической темы «Огород. Овощи»;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ополнять  активный словарь детей  существительными (кочан, стручок, зубчик, початок, перья, клубень).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Ход игры: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взрослый предлагает ребёнку рассмотреть на слайде овощи, назвать их, определить овощ, который соответствует названию плода овоща.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i="1" dirty="0" smtClean="0">
              <a:solidFill>
                <a:srgbClr val="B8541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i="1" dirty="0" smtClean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i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70113" y="2188028"/>
            <a:ext cx="7685316" cy="403757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    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Это девочка Маша.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    Хочешь с ней поиграть?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    Тогда нажимай на левую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     клавишу мышки и начинай игру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 </a:t>
            </a:r>
            <a:endParaRPr lang="ru-RU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66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55" y="783771"/>
            <a:ext cx="7692259" cy="1308625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Помоги Маше найти овощ, у которого есть кочан. Наводи стрелку на овощ и нажимай на левую клавишу мышки. Если ответ неправильный, то овощ будет исчезать.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При правильном ответе – покачиваться.</a:t>
            </a:r>
            <a:endParaRPr lang="ru-RU" sz="2800" i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85" y="2730575"/>
            <a:ext cx="1694616" cy="1508505"/>
          </a:xfrm>
          <a:prstGeom prst="rect">
            <a:avLst/>
          </a:prstGeom>
          <a:noFill/>
        </p:spPr>
      </p:pic>
      <p:pic>
        <p:nvPicPr>
          <p:cNvPr id="1026" name="Picture 2" descr="https://freepngimg.com/thumb/eggplant/147057-photos-brinjal-eggplant-free-download-image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84" y="4855600"/>
            <a:ext cx="2344236" cy="167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 descr="https://catherineasquithgallery.com/uploads/posts/2021-02/1612626086_20-p-fon-kapusta-dlya-prezentatsii-37.jpg"/>
          <p:cNvSpPr>
            <a:spLocks noChangeAspect="1" noChangeArrowheads="1"/>
          </p:cNvSpPr>
          <p:nvPr/>
        </p:nvSpPr>
        <p:spPr bwMode="auto">
          <a:xfrm>
            <a:off x="126405" y="-144463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027" y="2694781"/>
            <a:ext cx="1845675" cy="1849130"/>
          </a:xfrm>
          <a:prstGeom prst="rect">
            <a:avLst/>
          </a:prstGeom>
        </p:spPr>
      </p:pic>
      <p:pic>
        <p:nvPicPr>
          <p:cNvPr id="8" name="Picture 10" descr="http://mothersguide.ru/wp-content/uploads/2018/07/b404963fee27f6edc2d54dd6a1db7148-300x20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272" y="4543911"/>
            <a:ext cx="2333658" cy="199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88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34" y="620486"/>
            <a:ext cx="7754565" cy="1556657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Помоги Маше найти овощ, у которого есть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стручок.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Наводи стрелку на овощ и нажимай на левую клавишу мышки. Если ответ неправильный, то овощ будет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исчезать.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При правильном ответе – покачиваться.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" name="Picture 10" descr="https://4.bp.blogspot.com/-H49J3i-hJrE/WoPRg2EaVQI/AAAAAAAAziM/oXpA1Xrb0806nUi3i7BOolIKj7damyhYACLcBGAs/s320/peas-2511235_64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" t="4626" r="11836" b="3746"/>
          <a:stretch/>
        </p:blipFill>
        <p:spPr bwMode="auto">
          <a:xfrm rot="5006164">
            <a:off x="589770" y="2412737"/>
            <a:ext cx="2024900" cy="26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22689" r="10556" b="21567"/>
          <a:stretch/>
        </p:blipFill>
        <p:spPr>
          <a:xfrm rot="19724129">
            <a:off x="4733087" y="4906859"/>
            <a:ext cx="2888795" cy="14951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" t="8838" r="2713" b="5853"/>
          <a:stretch/>
        </p:blipFill>
        <p:spPr>
          <a:xfrm rot="14781331">
            <a:off x="1449897" y="4223932"/>
            <a:ext cx="2312268" cy="238202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6" t="-2270" r="1797" b="51920"/>
          <a:stretch/>
        </p:blipFill>
        <p:spPr>
          <a:xfrm rot="17866510">
            <a:off x="4844758" y="2613513"/>
            <a:ext cx="1794911" cy="22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326570"/>
            <a:ext cx="7685314" cy="2024743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Помоги Маше найти овощ, у которого есть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початок.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Наводи стрелку на овощ и нажимай на левую клавишу мышки. Если ответ неправильный, то овощ будет исчезать и появляться. </a:t>
            </a:r>
            <a:b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При правильном ответе – покачиваться.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3" descr="https://i.pinimg.com/originals/bc/77/5d/bc775d24965282b748aed960b2c2590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" b="5661"/>
          <a:stretch/>
        </p:blipFill>
        <p:spPr bwMode="auto">
          <a:xfrm>
            <a:off x="1991104" y="3634805"/>
            <a:ext cx="2303535" cy="277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https://cdn-images-1.medium.com/max/1200/0*PhlwO9zkfmnqUiWv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89500" l="35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2" t="19904" r="5840" b="19790"/>
          <a:stretch/>
        </p:blipFill>
        <p:spPr bwMode="auto">
          <a:xfrm>
            <a:off x="4539342" y="2513026"/>
            <a:ext cx="1992085" cy="167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avatars.mds.yandex.net/get-pdb/1365483/a2135bc4-93ec-4fdf-a600-324956b59034/s3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9959">
            <a:off x="4389985" y="3761218"/>
            <a:ext cx="3207944" cy="247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 flipH="1">
            <a:off x="9224962" y="6091311"/>
            <a:ext cx="346587" cy="8565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5" name="Picture 10" descr="https://4.bp.blogspot.com/-H49J3i-hJrE/WoPRg2EaVQI/AAAAAAAAziM/oXpA1Xrb0806nUi3i7BOolIKj7damyhYACLcBGAs/s320/peas-2511235_640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1" t="6487" r="13726" b="3727"/>
          <a:stretch/>
        </p:blipFill>
        <p:spPr bwMode="auto">
          <a:xfrm rot="4863264">
            <a:off x="473735" y="2301890"/>
            <a:ext cx="1996359" cy="266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96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772" y="631370"/>
            <a:ext cx="7641771" cy="1502229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Помоги Маше найти овощ, у которого есть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зубчики.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Наводи стрелку на овощ и нажимай на левую клавишу мышки. Если ответ неправильный, то овощ будет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исчезать.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При правильном ответе – покачиваться.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16" descr="https://cdn.pixabay.com/photo/2014/04/02/10/42/bell-pepper-304313__34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8537">
            <a:off x="801977" y="2455733"/>
            <a:ext cx="1489459" cy="249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xn--80aulggg.xn--90ais/img/ogure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8500" l="10000" r="8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0821" r="23216" b="9900"/>
          <a:stretch/>
        </p:blipFill>
        <p:spPr bwMode="auto">
          <a:xfrm>
            <a:off x="5300016" y="4507199"/>
            <a:ext cx="2312239" cy="18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9" descr="https://png.pngtree.com/element_pic/17/02/26/94bb61917de85c7926bc0c5856468d0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2" b="93487" l="5000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2" t="16223" b="16755"/>
          <a:stretch/>
        </p:blipFill>
        <p:spPr bwMode="auto">
          <a:xfrm>
            <a:off x="4571998" y="2581564"/>
            <a:ext cx="2340429" cy="192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5300" y="4334057"/>
            <a:ext cx="2023088" cy="202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4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114" y="620486"/>
            <a:ext cx="7663543" cy="1589314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Помоги Маше найти овощ, у которого есть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перья.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Наводи стрелку на овощ и нажимай на левую клавишу мышки. Если ответ неправильный, то овощ будет исчезать и появляться. </a:t>
            </a:r>
            <a:b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При правильном ответе – покачиваться.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13" descr="https://ds05.infourok.ru/uploads/ex/017a/00029989-b324619b/6/hello_html_4d4f9d5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8" r="524" b="5453"/>
          <a:stretch/>
        </p:blipFill>
        <p:spPr bwMode="auto">
          <a:xfrm>
            <a:off x="1060860" y="2492430"/>
            <a:ext cx="2198914" cy="23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pngimage.net/wp-content/uploads/2018/05/calabacin-png-5-300x2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42" r="8413"/>
          <a:stretch/>
        </p:blipFill>
        <p:spPr bwMode="auto">
          <a:xfrm rot="7812071">
            <a:off x="4328901" y="4858969"/>
            <a:ext cx="2100943" cy="208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5" descr="https://spng.pngfly.com/20180328/dzq/kisspng-daikon-vegetable-beetroot-food-beet-5abbfdebb0dca9.15348124152226967572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5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01" r="8597" b="16038"/>
          <a:stretch/>
        </p:blipFill>
        <p:spPr bwMode="auto">
          <a:xfrm rot="18016266">
            <a:off x="5136646" y="2094467"/>
            <a:ext cx="2205656" cy="346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freepngimg.com/thumb/eggplant/147057-photos-brinjal-eggplant-free-download-imag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01" y="4810400"/>
            <a:ext cx="2344236" cy="167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12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486" y="2220687"/>
            <a:ext cx="7815943" cy="3956276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 </a:t>
            </a:r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Ты молодец!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А теперь научи  играть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в эту игру своих друзей.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281</Words>
  <Application>Microsoft Office PowerPoint</Application>
  <PresentationFormat>Лист A4 (210x297 мм)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Игра  «Угадай-ка» (для детей 5-7 лет)</vt:lpstr>
      <vt:lpstr>Цель игры:</vt:lpstr>
      <vt:lpstr>Презентация PowerPoint</vt:lpstr>
      <vt:lpstr>Помоги Маше найти овощ, у которого есть кочан. Наводи стрелку на овощ и нажимай на левую клавишу мышки. Если ответ неправильный, то овощ будет исчезать.  При правильном ответе – покачиваться.</vt:lpstr>
      <vt:lpstr>Помоги Маше найти овощ, у которого есть стручок. Наводи стрелку на овощ и нажимай на левую клавишу мышки. Если ответ неправильный, то овощ будет исчезать.  При правильном ответе – покачиваться.</vt:lpstr>
      <vt:lpstr>Помоги Маше найти овощ, у которого есть початок. Наводи стрелку на овощ и нажимай на левую клавишу мышки. Если ответ неправильный, то овощ будет исчезать и появляться.  При правильном ответе – покачиваться.</vt:lpstr>
      <vt:lpstr>Помоги Маше найти овощ, у которого есть зубчики. Наводи стрелку на овощ и нажимай на левую клавишу мышки. Если ответ неправильный, то овощ будет исчезать.  При правильном ответе – покачиваться.</vt:lpstr>
      <vt:lpstr>Помоги Маше найти овощ, у которого есть перья. Наводи стрелку на овощ и нажимай на левую клавишу мышки. Если ответ неправильный, то овощ будет исчезать и появляться.  При правильном ответе – покачиваться.</vt:lpstr>
      <vt:lpstr>Презентация PowerPoint</vt:lpstr>
      <vt:lpstr>                              Литература  1. Программа коррекционно – развивающей работы в логопедической группе детского сада для детей с общим недоразвитием речи (с 4 до 7 лет). Н. В. Нищева.С- Пб, «Детство – пресс», 2011 2.Современная система коррекционной работы в группе компенсирующей направленности для детей с нарушениями речи. Н. В. Нищева. С –Пб .2013 3. Картинки из открытого доступа в интернет- ресурсах.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k0ndyr</cp:lastModifiedBy>
  <cp:revision>45</cp:revision>
  <dcterms:created xsi:type="dcterms:W3CDTF">2022-02-21T07:56:53Z</dcterms:created>
  <dcterms:modified xsi:type="dcterms:W3CDTF">2023-11-16T13:03:27Z</dcterms:modified>
</cp:coreProperties>
</file>