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68" r:id="rId6"/>
    <p:sldId id="270" r:id="rId7"/>
    <p:sldId id="271" r:id="rId8"/>
    <p:sldId id="259" r:id="rId9"/>
    <p:sldId id="272" r:id="rId10"/>
    <p:sldId id="273" r:id="rId11"/>
    <p:sldId id="274" r:id="rId12"/>
    <p:sldId id="276" r:id="rId13"/>
    <p:sldId id="277" r:id="rId14"/>
    <p:sldId id="260" r:id="rId15"/>
    <p:sldId id="261" r:id="rId16"/>
    <p:sldId id="262" r:id="rId17"/>
    <p:sldId id="263" r:id="rId18"/>
    <p:sldId id="264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 ребёнку подружиться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589240"/>
            <a:ext cx="6624736" cy="11521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Коротаева Т.Л.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г. Иркутска д/сада №79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:\6 группа 2016-2018г\спортивное развлечение\DSC01934.JPG"/>
          <p:cNvPicPr/>
          <p:nvPr/>
        </p:nvPicPr>
        <p:blipFill>
          <a:blip r:embed="rId2" cstate="print"/>
          <a:srcRect r="2534"/>
          <a:stretch>
            <a:fillRect/>
          </a:stretch>
        </p:blipFill>
        <p:spPr bwMode="auto">
          <a:xfrm>
            <a:off x="1619672" y="1484784"/>
            <a:ext cx="5827051" cy="3816424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145435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учите доброте, вниманию, отзывчивости, сочувствию, справедливости, умению говорить комплименты,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Рекомендация №5</a:t>
            </a:r>
            <a:endParaRPr lang="ru-RU" sz="4000" b="1" dirty="0"/>
          </a:p>
        </p:txBody>
      </p:sp>
      <p:pic>
        <p:nvPicPr>
          <p:cNvPr id="7" name="Рисунок 6" descr="F:\6 группа 2016-2018г\DSC022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4680520" cy="3312368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F:\6 группа общие\дружба\DSC049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04864"/>
            <a:ext cx="2846710" cy="4378077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145435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обязательно хвалите и поощряйте положительное поведение ребенка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Рекомендация №6</a:t>
            </a:r>
            <a:endParaRPr lang="ru-RU" sz="4000" b="1" dirty="0"/>
          </a:p>
        </p:txBody>
      </p:sp>
      <p:pic>
        <p:nvPicPr>
          <p:cNvPr id="6" name="Рисунок 5" descr="F:\6 группа 2016-2018г\фото уборка снега\DSC027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7056784" cy="4608512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развивайте  у ребёнка коммуникативные навыки, любознательность, интерес к окружающему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Рекомендация №7</a:t>
            </a:r>
            <a:endParaRPr lang="ru-RU" sz="4000" b="1" dirty="0"/>
          </a:p>
        </p:txBody>
      </p:sp>
      <p:pic>
        <p:nvPicPr>
          <p:cNvPr id="5" name="Рисунок 4" descr="C:\Users\TasherGhetto\Desktop\6 группа №2\DSC03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2448272" cy="3353554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Users\TasherGhetto\Desktop\6 группа №2\DSC029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284984"/>
            <a:ext cx="2297683" cy="3410521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C:\Users\TasherGhetto\Desktop\6 группа №2\DSC02869.JPG"/>
          <p:cNvPicPr/>
          <p:nvPr/>
        </p:nvPicPr>
        <p:blipFill>
          <a:blip r:embed="rId4" cstate="print"/>
          <a:srcRect l="18888" t="10843" r="7971"/>
          <a:stretch>
            <a:fillRect/>
          </a:stretch>
        </p:blipFill>
        <p:spPr bwMode="auto">
          <a:xfrm>
            <a:off x="2987824" y="2708920"/>
            <a:ext cx="3467100" cy="28194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Празднование Дня 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именинника в детском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саду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Изготовление подарков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для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именинников, сверстников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«Напиши письмо другу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» (написание писем заболевшим детям)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Создание групп по интересам(коллекционирование игрушек, журналов, наклеек т.д. )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Формы и приёмы для создания дружной, благоприятной атмосферы в детском коллективе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3711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6 группа общие\берегите своих детей\DSC052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12976"/>
            <a:ext cx="4536504" cy="3429471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2474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День именинника в детском саду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 descr="F:\6 группа общие\берегите своих детей\DSC052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4248472" cy="3384376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6 группа общие\берегите своих детей\DSC053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564904"/>
            <a:ext cx="3240360" cy="4092524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F:\6 группа общие\берегите своих детей\DSC053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340768"/>
            <a:ext cx="3240360" cy="4176464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F:\6 группа общие\берегите своих детей\DSC049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3230364" cy="4392488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Подарки для именинников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 descr="F:\6 группа 2016-2018г\конкурсы\DSC016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2736304" cy="36004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F:\6 группа 2016-2018г\конкурсы\DSC018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140968"/>
            <a:ext cx="2525713" cy="3367617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F:\самообразование\декор тарелки\DSC02751.JPG"/>
          <p:cNvPicPr/>
          <p:nvPr/>
        </p:nvPicPr>
        <p:blipFill>
          <a:blip r:embed="rId4" cstate="print"/>
          <a:srcRect l="2886" t="12500" r="2031" b="15278"/>
          <a:stretch>
            <a:fillRect/>
          </a:stretch>
        </p:blipFill>
        <p:spPr bwMode="auto">
          <a:xfrm>
            <a:off x="3563888" y="4365104"/>
            <a:ext cx="1838325" cy="2095628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F:\самообразование\декор тарелки\DSC02697.JPG"/>
          <p:cNvPicPr/>
          <p:nvPr/>
        </p:nvPicPr>
        <p:blipFill>
          <a:blip r:embed="rId5" cstate="print"/>
          <a:srcRect l="8979" t="23291" r="3474" b="20299"/>
          <a:stretch>
            <a:fillRect/>
          </a:stretch>
        </p:blipFill>
        <p:spPr bwMode="auto">
          <a:xfrm>
            <a:off x="3995936" y="1124744"/>
            <a:ext cx="1971675" cy="1906675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208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«Напиши письмо другу»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5" descr="C:\Users\TasherGhetto\Desktop\6 группа №2\DSC03029.JPG"/>
          <p:cNvPicPr/>
          <p:nvPr/>
        </p:nvPicPr>
        <p:blipFill>
          <a:blip r:embed="rId2" cstate="print"/>
          <a:srcRect l="6218" t="12673" r="4663"/>
          <a:stretch>
            <a:fillRect/>
          </a:stretch>
        </p:blipFill>
        <p:spPr bwMode="auto">
          <a:xfrm>
            <a:off x="251520" y="908720"/>
            <a:ext cx="6264696" cy="468139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http://modulnoe-origami.net/uploads/posts/2013-06-01/image_1057881.jpg"/>
          <p:cNvPicPr/>
          <p:nvPr/>
        </p:nvPicPr>
        <p:blipFill>
          <a:blip r:embed="rId3" cstate="print"/>
          <a:srcRect l="4545" t="11816" r="5628" b="10951"/>
          <a:stretch>
            <a:fillRect/>
          </a:stretch>
        </p:blipFill>
        <p:spPr bwMode="auto">
          <a:xfrm>
            <a:off x="6804248" y="1484784"/>
            <a:ext cx="2104579" cy="1414599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C:\Users\TasherGhetto\Desktop\6 группа №2\DSC03028.JPG"/>
          <p:cNvPicPr/>
          <p:nvPr/>
        </p:nvPicPr>
        <p:blipFill>
          <a:blip r:embed="rId4" cstate="print"/>
          <a:srcRect r="14339" b="1985"/>
          <a:stretch>
            <a:fillRect/>
          </a:stretch>
        </p:blipFill>
        <p:spPr bwMode="auto">
          <a:xfrm>
            <a:off x="6156176" y="4149080"/>
            <a:ext cx="2771301" cy="2399715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TasherGhetto\Desktop\6 группа №2\DSC028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168775" cy="2779183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Создание фотоальбомов, альбомов по интересам, коллекционирование игрушек, журналов и т.д.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 descr="C:\Users\TasherGhetto\Desktop\6 группа №2\DSC03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00808"/>
            <a:ext cx="2789957" cy="193045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C:\Users\TasherGhetto\Desktop\6 группа №2\DSC028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6"/>
            <a:ext cx="3672408" cy="2485173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17869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Желаем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успехов и терпения в воспитании ваших детей!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endParaRPr lang="ru-RU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Возрастные особенности общения ребёнка со сверстниками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568952" cy="5733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Младший дошкольный возраст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(2-4 года): 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дети больше общаются со взрослыми, чем со сверстниками, 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часто ссорятся из-за игрушек, 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плохо запоминают имена и внешний облик сверстника, 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любят бегать, кричать, веселиться,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сверстник не играет 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существенной роли в жизни малыша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4" descr="https://svadbagolik.ru/images/article/2051.800x803.1346827058.jpg"/>
          <p:cNvPicPr/>
          <p:nvPr/>
        </p:nvPicPr>
        <p:blipFill>
          <a:blip r:embed="rId2" cstate="print"/>
          <a:srcRect l="5221" t="12003" r="6401" b="-26"/>
          <a:stretch>
            <a:fillRect/>
          </a:stretch>
        </p:blipFill>
        <p:spPr bwMode="auto">
          <a:xfrm>
            <a:off x="6804248" y="4437112"/>
            <a:ext cx="2095500" cy="20955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669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Средний дошкольный возраст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(4-5 лет):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общение со сверстником становится привлекательнее общения со взрослым,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сознательно выбирают общество сверстников, предпочитают играть вместе, а не в одиночку, другие дети становятся более привлекательными партнёрами, нежели взрослые,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появляется потребность в признании и уважении сверстника, ребенок всеми силами стремится привлечь внимание других, старается доказать, что он самый хороший,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сверстник служит объектом сравнения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с собой, чтобы было кому показать своё 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имущество и свои преимущества</a:t>
            </a:r>
          </a:p>
          <a:p>
            <a:endParaRPr lang="ru-RU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 descr="http://hhclub74.ru/wp-content/uploads/2014/08/9214-1_1.jpg"/>
          <p:cNvPicPr/>
          <p:nvPr/>
        </p:nvPicPr>
        <p:blipFill>
          <a:blip r:embed="rId2" cstate="print"/>
          <a:srcRect l="4810" t="15021" r="14378" b="10086"/>
          <a:stretch>
            <a:fillRect/>
          </a:stretch>
        </p:blipFill>
        <p:spPr bwMode="auto">
          <a:xfrm>
            <a:off x="6588224" y="4941168"/>
            <a:ext cx="2425824" cy="1728192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Старший дошкольный возраст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(5-7 лет):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возрастает доброжелательность и способность к взаимопомощи,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желание помочь, уступить, подарить,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способность сопереживать  как успехам, так и неудачам ровесника,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сверстник становится для ребенка не только средством самоутверждения и предметом сравнения с собой, не только предпочитаемым партнером, но и самоценной личностью, важной и интересной, независимо  от своих достижений и своих игрушек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Проблемы в  общении: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145435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ребёнок впервые посещает детский сад,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перевод ребёнка из одного детского сада в другой, из одной группы детского сада в другую,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нарушения в сфере семейного воспитания (отсутствие в семье добрых, доверительных отношений, достаточного общения),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личностные особенности ребёнка (агрессивность, замкнутость, застенчивость, повышенная эмоциональность)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152128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не учите детей драться, учите находить выход из конфликтной ситуации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Рекомендация №1</a:t>
            </a:r>
            <a:endParaRPr lang="ru-RU" sz="4000" b="1" dirty="0"/>
          </a:p>
        </p:txBody>
      </p:sp>
      <p:pic>
        <p:nvPicPr>
          <p:cNvPr id="6" name="Рисунок 5" descr="F:\6 группа 2016-2018г\DSC01625.JPG"/>
          <p:cNvPicPr/>
          <p:nvPr/>
        </p:nvPicPr>
        <p:blipFill>
          <a:blip r:embed="rId2" cstate="print"/>
          <a:srcRect r="20791" b="7265"/>
          <a:stretch>
            <a:fillRect/>
          </a:stretch>
        </p:blipFill>
        <p:spPr bwMode="auto">
          <a:xfrm>
            <a:off x="323528" y="1772816"/>
            <a:ext cx="4608512" cy="3816424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C:\Users\TasherGhetto\Desktop\6 группа №2\DSC030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248472" cy="3096344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учите  ребёнка помогать,  договариваться, уступать, просить прощения и мириться,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Рекомендация №2</a:t>
            </a:r>
            <a:endParaRPr lang="ru-RU" sz="4000" b="1" dirty="0"/>
          </a:p>
        </p:txBody>
      </p:sp>
      <p:pic>
        <p:nvPicPr>
          <p:cNvPr id="5" name="Рисунок 4" descr="F:\6 группа общие\дружба\DSC048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2437383" cy="3764087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F:\6 группа 2016-2018г\DSC01645.JPG"/>
          <p:cNvPicPr/>
          <p:nvPr/>
        </p:nvPicPr>
        <p:blipFill>
          <a:blip r:embed="rId3" cstate="print"/>
          <a:srcRect l="19626" t="8046" r="1437" b="12356"/>
          <a:stretch>
            <a:fillRect/>
          </a:stretch>
        </p:blipFill>
        <p:spPr bwMode="auto">
          <a:xfrm>
            <a:off x="2843808" y="2492896"/>
            <a:ext cx="3168352" cy="2422401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F:\6 группа\DSC02825.JPG"/>
          <p:cNvPicPr/>
          <p:nvPr/>
        </p:nvPicPr>
        <p:blipFill>
          <a:blip r:embed="rId4" cstate="print"/>
          <a:srcRect l="1924" t="9081"/>
          <a:stretch>
            <a:fillRect/>
          </a:stretch>
        </p:blipFill>
        <p:spPr bwMode="auto">
          <a:xfrm>
            <a:off x="6228184" y="2924944"/>
            <a:ext cx="2709320" cy="3769424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20687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Рекомендация №3</a:t>
            </a:r>
            <a:endParaRPr lang="ru-RU" sz="4000" b="1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4976" cy="309634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на личном примере учите ребёнка выстраивать  доброжелательные взаимоотношения, вежливо разговаривать при общении, не допускать грубости,</a:t>
            </a:r>
          </a:p>
        </p:txBody>
      </p:sp>
      <p:pic>
        <p:nvPicPr>
          <p:cNvPr id="10" name="Рисунок 9" descr="C:\Users\TasherGhetto\Desktop\6 группа №2\DSC028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2520280" cy="3816424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F:\6 группа 2016-2018г\DSC012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132856"/>
            <a:ext cx="2627784" cy="378904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C:\Users\TasherGhetto\Desktop\6 группа №2\DSC028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852936"/>
            <a:ext cx="2628007" cy="3797995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17443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растите ребёнка в спокойной, доброжелательной обстановке,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Рекомендация №4</a:t>
            </a:r>
            <a:endParaRPr lang="ru-RU" sz="4000" b="1" dirty="0"/>
          </a:p>
        </p:txBody>
      </p:sp>
      <p:pic>
        <p:nvPicPr>
          <p:cNvPr id="5" name="Рисунок 4" descr="C:\Users\TasherGhetto\Desktop\6 группа №2\DSC028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3384376" cy="4968552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564</TotalTime>
  <Words>429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Как помочь ребёнку подружиться  со сверстниками</vt:lpstr>
      <vt:lpstr>Возрастные особенности общения ребёнка со сверстниками</vt:lpstr>
      <vt:lpstr>Презентация PowerPoint</vt:lpstr>
      <vt:lpstr>Презентация PowerPoint</vt:lpstr>
      <vt:lpstr>Проблемы в  общении:</vt:lpstr>
      <vt:lpstr> Рекомендация №1</vt:lpstr>
      <vt:lpstr> Рекомендация №2</vt:lpstr>
      <vt:lpstr> Рекомендация №3</vt:lpstr>
      <vt:lpstr> Рекомендация №4</vt:lpstr>
      <vt:lpstr> Рекомендация №5</vt:lpstr>
      <vt:lpstr> Рекомендация №6</vt:lpstr>
      <vt:lpstr> Рекомендация №7</vt:lpstr>
      <vt:lpstr> Формы и приёмы для создания дружной, благоприятной атмосферы в детском коллективе</vt:lpstr>
      <vt:lpstr>День именинника в детском саду</vt:lpstr>
      <vt:lpstr>Презентация PowerPoint</vt:lpstr>
      <vt:lpstr>Подарки для именинников</vt:lpstr>
      <vt:lpstr>«Напиши письмо другу»</vt:lpstr>
      <vt:lpstr>Создание фотоальбомов, альбомов по интересам, коллекционирование игрушек, журналов и т.д.</vt:lpstr>
      <vt:lpstr>Желаем успехов и терпения в воспитании ваших детей!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ребёнку подружиться со сверстниками</dc:title>
  <dc:creator>TasherGhetto</dc:creator>
  <cp:lastModifiedBy>k0ndyr</cp:lastModifiedBy>
  <cp:revision>57</cp:revision>
  <dcterms:created xsi:type="dcterms:W3CDTF">2017-02-12T02:54:50Z</dcterms:created>
  <dcterms:modified xsi:type="dcterms:W3CDTF">2023-11-27T16:09:17Z</dcterms:modified>
</cp:coreProperties>
</file>