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68" r:id="rId4"/>
    <p:sldId id="257" r:id="rId5"/>
    <p:sldId id="264" r:id="rId6"/>
    <p:sldId id="265" r:id="rId7"/>
    <p:sldId id="266" r:id="rId8"/>
    <p:sldId id="258" r:id="rId9"/>
    <p:sldId id="259" r:id="rId10"/>
    <p:sldId id="260" r:id="rId11"/>
    <p:sldId id="261" r:id="rId12"/>
    <p:sldId id="269" r:id="rId13"/>
    <p:sldId id="270" r:id="rId14"/>
    <p:sldId id="271" r:id="rId15"/>
    <p:sldId id="272" r:id="rId16"/>
    <p:sldId id="273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3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12068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Проект 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«Единство поколений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»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(содействие в социальной поддержке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 Ново-Ленинскому дому-интернату для престарелых и инвалидов</a:t>
            </a: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)</a:t>
            </a:r>
            <a:b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/>
            </a:r>
            <a:b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Номинация 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«Добрые дела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»</a:t>
            </a:r>
            <a:b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               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Организаторы 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проекта: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 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                                 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                   </a:t>
            </a:r>
            <a:r>
              <a:rPr lang="ru-RU" sz="2200" i="1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Коротаева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Татьяна  Леонидовна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                                       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             </a:t>
            </a:r>
            <a:r>
              <a:rPr lang="ru-RU" sz="2200" i="1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Легкодимова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Ольга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Васильевна</a:t>
            </a:r>
            <a:br>
              <a:rPr lang="ru-RU" sz="22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                                   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                  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воспитатели МБДОУ г. Иркутска</a:t>
            </a:r>
            <a:br>
              <a:rPr lang="ru-RU" sz="22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                                          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          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детского сада №79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/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endParaRPr lang="ru-RU" sz="27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7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19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Реализация проекта</a:t>
            </a:r>
            <a:b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endParaRPr lang="ru-RU" sz="4000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936104"/>
          </a:xfrm>
        </p:spPr>
        <p:txBody>
          <a:bodyPr>
            <a:normAutofit/>
          </a:bodyPr>
          <a:lstStyle/>
          <a:p>
            <a:pPr algn="l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Акция «Спешим делать добро»       Выставка «Дары осени»   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 descr="F:\сотрудничество библиотека, дом для престарелых\дом для престарелых\цветы для пожилых\цветы для пожилых людей\DSC0587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20" y="1556792"/>
            <a:ext cx="3048645" cy="2123703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5" name="Рисунок 4" descr="F:\сотрудничество библиотека, дом для престарелых\дом для престарелых\цветы для пожилых\IMG-06b343fbb045fe20c1874e53ece5e26b-V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0" r="4273"/>
          <a:stretch/>
        </p:blipFill>
        <p:spPr bwMode="auto">
          <a:xfrm>
            <a:off x="517306" y="4005064"/>
            <a:ext cx="2733675" cy="238823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F:\сотрудничество библиотека, дом для престарелых\дом для престарелых\выставка дары осени\IMG-455fa87175e416f0e85c48106e60b753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384" y="1556792"/>
            <a:ext cx="3546350" cy="2123703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Рисунок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15595"/>
          <a:stretch/>
        </p:blipFill>
        <p:spPr>
          <a:xfrm>
            <a:off x="5767427" y="4082709"/>
            <a:ext cx="2376264" cy="2301260"/>
          </a:xfrm>
          <a:prstGeom prst="rect">
            <a:avLst/>
          </a:prstGeom>
          <a:ln w="38100">
            <a:solidFill>
              <a:srgbClr val="1F497D">
                <a:lumMod val="75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4116913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856984" cy="936104"/>
          </a:xfrm>
        </p:spPr>
        <p:txBody>
          <a:bodyPr>
            <a:normAutofit/>
          </a:bodyPr>
          <a:lstStyle/>
          <a:p>
            <a:pPr algn="l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Музыкальная открытка       «Праздник к нам приходит» </a:t>
            </a:r>
          </a:p>
          <a:p>
            <a:pPr algn="l"/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      ко Дню матери           (изготовление ёлочных игрушек)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31746" r="25777" b="5238"/>
          <a:stretch/>
        </p:blipFill>
        <p:spPr>
          <a:xfrm>
            <a:off x="398240" y="2641600"/>
            <a:ext cx="4007718" cy="2753928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Рисунок 6" descr="F:\сотрудничество библиотека, дом для престарелых\дом для престарелых\новогодние игрушки для дома престарелых\DSC0641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r="1829"/>
          <a:stretch/>
        </p:blipFill>
        <p:spPr bwMode="auto">
          <a:xfrm>
            <a:off x="4716016" y="1340768"/>
            <a:ext cx="4057870" cy="2601664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8" name="Рисунок 7" descr="F:\сотрудничество библиотека, дом для престарелых\дом для престарелых\новогодние игрушки для дома престарелых\IMG-05b5c2feb26f5879356aca297ea3558d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9080"/>
            <a:ext cx="1633144" cy="2492896"/>
          </a:xfrm>
          <a:prstGeom prst="rect">
            <a:avLst/>
          </a:prstGeom>
          <a:noFill/>
          <a:ln w="38100">
            <a:solidFill>
              <a:srgbClr val="1F497D">
                <a:lumMod val="75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2390627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928992" cy="1008112"/>
          </a:xfrm>
        </p:spPr>
        <p:txBody>
          <a:bodyPr>
            <a:normAutofit/>
          </a:bodyPr>
          <a:lstStyle/>
          <a:p>
            <a:pPr algn="l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                 Акция                          Благотворительная акция </a:t>
            </a:r>
          </a:p>
          <a:p>
            <a:pPr algn="l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«Книга – добрый друг»                «Доброта спасёт мир»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Объект 3" descr="F:\сотрудничество библиотека, дом для престарелых\дом для престарелых\книга добрый друг\DSC06907.JPG"/>
          <p:cNvPicPr>
            <a:picLocks noGrp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9"/>
          <a:stretch/>
        </p:blipFill>
        <p:spPr bwMode="auto">
          <a:xfrm>
            <a:off x="369711" y="1536242"/>
            <a:ext cx="4135438" cy="2335213"/>
          </a:xfrm>
          <a:prstGeom prst="rect">
            <a:avLst/>
          </a:prstGeom>
          <a:noFill/>
          <a:ln w="38100" cap="flat" cmpd="sng" algn="ctr">
            <a:solidFill>
              <a:srgbClr val="1F497D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07"/>
          <a:stretch/>
        </p:blipFill>
        <p:spPr bwMode="auto">
          <a:xfrm>
            <a:off x="1451518" y="4141701"/>
            <a:ext cx="1923549" cy="2468082"/>
          </a:xfrm>
          <a:prstGeom prst="rect">
            <a:avLst/>
          </a:prstGeom>
          <a:ln w="38100">
            <a:solidFill>
              <a:srgbClr val="1F497D">
                <a:lumMod val="75000"/>
              </a:srgb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F:\сотрудничество библиотека, дом для престарелых\дом для престарелых\тёплые подарки\DSC0606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744416" cy="2582146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Рисунок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3346" r="9415"/>
          <a:stretch/>
        </p:blipFill>
        <p:spPr bwMode="auto">
          <a:xfrm>
            <a:off x="5403120" y="4399430"/>
            <a:ext cx="2802255" cy="1952625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950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9"/>
            <a:ext cx="8424936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            Выставка                         Музыкальная открытка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«Наши руки не для скуки»            «Помним, гордимся!»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625337" cy="265174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8413" r="6429" b="6350"/>
          <a:stretch/>
        </p:blipFill>
        <p:spPr>
          <a:xfrm>
            <a:off x="1331640" y="4365104"/>
            <a:ext cx="1385828" cy="2147704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 descr="D:\Desktop\6 гр\праздник День Победы фото\DSC0645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4" t="-1" r="27404" b="803"/>
          <a:stretch/>
        </p:blipFill>
        <p:spPr bwMode="auto">
          <a:xfrm>
            <a:off x="6012160" y="4355063"/>
            <a:ext cx="1615827" cy="2287825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D:\Desktop\6 гр\праздник День Победы фото\DSC0647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r="2674" b="9956"/>
          <a:stretch/>
        </p:blipFill>
        <p:spPr bwMode="auto">
          <a:xfrm>
            <a:off x="4716016" y="1486474"/>
            <a:ext cx="4025168" cy="2651745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9357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Срок реализации проекта</a:t>
            </a:r>
            <a:endParaRPr lang="ru-RU" sz="4000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сентябрь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2020 года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-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май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2021года;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Проект реализовывался неоднократно, начиная с 2017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года; </a:t>
            </a:r>
          </a:p>
          <a:p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б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удет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реализовываться в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дальнейшем; 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огласован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план  мероприятий на 2021-2022 год.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578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Нереализованные мероприятия:</a:t>
            </a:r>
            <a:endParaRPr lang="ru-RU" sz="4000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579296" cy="1080119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Волонтёрская (логопедическая) помощь </a:t>
            </a:r>
          </a:p>
          <a:p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Спортивное мероприятие «Единство поколений»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 descr="https://sun9-40.userapi.com/impf/c851128/v851128354/1008c0/0KNmsaPE8dk.jpg?size=1280x853&amp;quality=96&amp;sign=02a706b31f4de6f4f387ecaf7f272bc8&amp;type=albu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" t="5035" r="5073" b="11990"/>
          <a:stretch/>
        </p:blipFill>
        <p:spPr bwMode="auto">
          <a:xfrm>
            <a:off x="4427984" y="3861048"/>
            <a:ext cx="4457179" cy="2603244"/>
          </a:xfrm>
          <a:prstGeom prst="rect">
            <a:avLst/>
          </a:prstGeom>
          <a:noFill/>
          <a:ln w="38100" cap="flat" cmpd="sng" algn="ctr">
            <a:solidFill>
              <a:srgbClr val="1F497D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ÐÐ´Ð¸Ð½ÑÑÐ²Ð¾ Ð¿Ð¾ÐºÐ¾Ð»ÐµÐ½Ð¸Ð¹-20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1719"/>
            <a:ext cx="4364987" cy="273865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5879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Перспектива</a:t>
            </a:r>
            <a:endParaRPr lang="ru-RU" sz="4000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4896544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шашечный турнир среди воспитанников ДОУ и жильцов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дома-интерната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;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мастер-класс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по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изонити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;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благотворительная акция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«Красивые клумбы» (выращивание цветочной рассады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);</a:t>
            </a:r>
          </a:p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спортивный праздник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«Единство поколений»;</a:t>
            </a:r>
          </a:p>
          <a:p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олонтёрская (логопедическая) помощь</a:t>
            </a:r>
          </a:p>
        </p:txBody>
      </p:sp>
    </p:spTree>
    <p:extLst>
      <p:ext uri="{BB962C8B-B14F-4D97-AF65-F5344CB8AC3E}">
        <p14:creationId xmlns:p14="http://schemas.microsoft.com/office/powerpoint/2010/main" val="718793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496944" cy="4104456"/>
          </a:xfrm>
        </p:spPr>
        <p:txBody>
          <a:bodyPr>
            <a:normAutofit/>
          </a:bodyPr>
          <a:lstStyle/>
          <a:p>
            <a:r>
              <a:rPr lang="ru-RU" sz="40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«В кругу семьи почитай родителей. </a:t>
            </a:r>
            <a:br>
              <a:rPr lang="ru-RU" sz="40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40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Вне семьи почитай старших».</a:t>
            </a:r>
            <a:br>
              <a:rPr lang="ru-RU" sz="40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40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                                           Конфуций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0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Цель проекта:</a:t>
            </a:r>
            <a:endParaRPr lang="ru-RU" sz="4000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вовлечь родителей (законных представителей) и  детей к деятельности, направленной на поддержку, помощь пожилым людям, попавшим в трудную жизненную ситуацию.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9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Задачи проекта:</a:t>
            </a:r>
            <a:endParaRPr lang="ru-RU" sz="4000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76664"/>
          </a:xfrm>
        </p:spPr>
        <p:txBody>
          <a:bodyPr>
            <a:noAutofit/>
          </a:bodyPr>
          <a:lstStyle/>
          <a:p>
            <a:pPr lvl="0"/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привлечение внимания к проблемам людей дома-интерната для престарелых и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инвалидов;</a:t>
            </a:r>
          </a:p>
          <a:p>
            <a:pPr lvl="0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формирование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уважительного отношения к  людям старшего поколения;</a:t>
            </a:r>
          </a:p>
          <a:p>
            <a:pPr lvl="0"/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привитие правильных жизненных ценностей подрастающему поколению;</a:t>
            </a:r>
          </a:p>
          <a:p>
            <a:pPr lvl="0"/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улучшение эмоционального состояния людей, попавших в трудную жизненную ситуацию;</a:t>
            </a:r>
          </a:p>
          <a:p>
            <a:pPr lvl="0"/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улучшение качества жизни людей преклонного возраста;</a:t>
            </a:r>
          </a:p>
          <a:p>
            <a:pPr lvl="0"/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укрепление духовной связи между молодым  и старшим поколениями.</a:t>
            </a:r>
          </a:p>
          <a:p>
            <a:pPr marL="0" indent="0">
              <a:buNone/>
            </a:pPr>
            <a:endParaRPr lang="ru-RU" sz="2800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6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Социальная значимость</a:t>
            </a:r>
            <a:endParaRPr lang="ru-RU" sz="4000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Воспитывать уважение к людям старшего поколения необходимо с самого детства. </a:t>
            </a:r>
            <a:endParaRPr lang="ru-RU" sz="2800" i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детском возрасте закладывается начало всему прекрасному, в том числе любовь, внимание и уважение к людям пожилого возраста. </a:t>
            </a:r>
            <a:endParaRPr lang="ru-RU" sz="2800" i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этот период ребёнок впитывает от старшего поколения народные традиции, мудрость, основы культуры и родной речи.  </a:t>
            </a:r>
            <a:b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Правильно воспитав современное поколение дошкольников, мы можем быть уверены, что они передадут накопленный опыт своим детям, активным участникам общественной жизни, будущим гражданам России.</a:t>
            </a:r>
            <a:r>
              <a:rPr lang="ru-RU" sz="2800" i="1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2800" i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sz="2800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Перспективность проекта</a:t>
            </a:r>
            <a:endParaRPr lang="ru-RU" sz="4000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Л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юди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, оказавшиеся в трудной жизненной ситуации, будут всегда нуждаться в заботе, внимании и уважении.</a:t>
            </a:r>
          </a:p>
          <a:p>
            <a:pPr marL="0" indent="0">
              <a:buNone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Закладывая зерно доброты  в детях, мы растим полноценное будущее нашей страны.</a:t>
            </a:r>
          </a:p>
          <a:p>
            <a:pPr marL="0" indent="0">
              <a:buNone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Для поддержки и решения проблем людей, попавших в трудную  жизненную ситуацию необходимо привлечь как можно больше неравнодушного населения.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44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Степень участия населения в проекте</a:t>
            </a:r>
            <a:endParaRPr lang="ru-RU" sz="4000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4281339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56 детей;</a:t>
            </a:r>
          </a:p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70 родителей;</a:t>
            </a:r>
          </a:p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 педагогов ДОУ;</a:t>
            </a:r>
          </a:p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администрация и специалисты  по социальной работе дома-интерната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(5 человек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);</a:t>
            </a:r>
          </a:p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156 жителей Ново-Ленинского дома-интерната для престарелых и инвалидов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50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Наличие публикаций</a:t>
            </a:r>
            <a:endParaRPr lang="ru-RU" sz="4000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D:\Desktop\проет единство поколений\скриншоты\дары осени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9" y="1484784"/>
            <a:ext cx="4104456" cy="2457158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 descr="D:\Desktop\проет единство поколений\скриншоты\концерт для людей Дома-интерната в детском саду №7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" b="35740"/>
          <a:stretch/>
        </p:blipFill>
        <p:spPr bwMode="auto">
          <a:xfrm>
            <a:off x="3419872" y="3789040"/>
            <a:ext cx="5529786" cy="2812931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162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8278688" cy="1008112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План реализации проекта:</a:t>
            </a:r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40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4000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sz="4000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424936" cy="5472608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Акция «Спешим делать добро», посвящённая Дню пожилого человека (дарение комнатных растений, посаженных детьми с родителями</a:t>
            </a:r>
            <a:r>
              <a:rPr lang="ru-RU" sz="30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Выставка поделок из природного материала  «Дары осени</a:t>
            </a:r>
            <a:r>
              <a:rPr lang="ru-RU" sz="30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».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Музыкальная открытка, посвящённая Дню матери. </a:t>
            </a:r>
            <a:endParaRPr lang="ru-RU" sz="3000" i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«Праздник к нам приходит…» (помощь в организации праздничного  оформления холла, изготовление ёлочных игрушек</a:t>
            </a:r>
            <a:r>
              <a:rPr lang="ru-RU" sz="30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Акция «Книга – добрый друг» (пополнение библиотеки учреждения книгами и журналами</a:t>
            </a:r>
            <a:r>
              <a:rPr lang="ru-RU" sz="30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77046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548680"/>
            <a:ext cx="8712968" cy="5472608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Благотворительная  акция  «Доброта спасёт мир» (тёплые подарки, материалы для мастер-класса: нитки для вязания, вышивания, ирис, бисер и т.д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.).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Выставка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детских работ «Наши руки не для скуки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».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Спортивное мероприятие «Единство поколений -2021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».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Волонтёрская (логопедическая) помощь  пожилым людям и инвалидам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Видеопоздравления, посвящённые Дню Победы «Помним, гордимся».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952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516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Проект  «Единство поколений» (содействие в социальной поддержке  Ново-Ленинскому дому-интернату для престарелых и инвалидов)  Номинация «Добрые дела»                                                                            Организаторы проекта:                                                                 Коротаева Татьяна  Леонидовна                                                                Легкодимова Ольга Васильевна                                                              воспитатели МБДОУ г. Иркутска                                                             детского сада №79   </vt:lpstr>
      <vt:lpstr>Цель проекта:</vt:lpstr>
      <vt:lpstr>Задачи проекта:</vt:lpstr>
      <vt:lpstr>Социальная значимость</vt:lpstr>
      <vt:lpstr>Перспективность проекта</vt:lpstr>
      <vt:lpstr>Степень участия населения в проекте</vt:lpstr>
      <vt:lpstr>Наличие публикаций</vt:lpstr>
      <vt:lpstr>План реализации проекта:  </vt:lpstr>
      <vt:lpstr>Презентация PowerPoint</vt:lpstr>
      <vt:lpstr>Реализация проекта </vt:lpstr>
      <vt:lpstr>Презентация PowerPoint</vt:lpstr>
      <vt:lpstr>Презентация PowerPoint</vt:lpstr>
      <vt:lpstr>Презентация PowerPoint</vt:lpstr>
      <vt:lpstr>Срок реализации проекта</vt:lpstr>
      <vt:lpstr>Нереализованные мероприятия:</vt:lpstr>
      <vt:lpstr>Перспектива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Группа 6 Звуковичок</dc:creator>
  <cp:lastModifiedBy>Пользователь Windows</cp:lastModifiedBy>
  <cp:revision>19</cp:revision>
  <dcterms:created xsi:type="dcterms:W3CDTF">2021-10-21T08:04:44Z</dcterms:created>
  <dcterms:modified xsi:type="dcterms:W3CDTF">2021-10-24T06:32:25Z</dcterms:modified>
</cp:coreProperties>
</file>