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90" r:id="rId3"/>
    <p:sldId id="259" r:id="rId4"/>
    <p:sldId id="268" r:id="rId5"/>
    <p:sldId id="280" r:id="rId6"/>
    <p:sldId id="262" r:id="rId7"/>
    <p:sldId id="278" r:id="rId8"/>
    <p:sldId id="289" r:id="rId9"/>
    <p:sldId id="277" r:id="rId10"/>
    <p:sldId id="270" r:id="rId11"/>
    <p:sldId id="284" r:id="rId12"/>
    <p:sldId id="288" r:id="rId13"/>
    <p:sldId id="286" r:id="rId14"/>
    <p:sldId id="296" r:id="rId15"/>
    <p:sldId id="279" r:id="rId16"/>
    <p:sldId id="297" r:id="rId17"/>
    <p:sldId id="295" r:id="rId18"/>
    <p:sldId id="291" r:id="rId19"/>
    <p:sldId id="294" r:id="rId20"/>
    <p:sldId id="282" r:id="rId21"/>
    <p:sldId id="28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55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3042" y="1214422"/>
            <a:ext cx="6429420" cy="2428892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Развивающие  игры для дошкольников</a:t>
            </a:r>
            <a:endParaRPr lang="ru-RU" sz="54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4" name="Picture 2" descr="http://ds9.edu-nv.ru/files/9db4acecd512d5ba0903492ede69a1c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4357694"/>
            <a:ext cx="2852351" cy="2118156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57150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«Поставь знак»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C:\Users\Юсер\Desktop\игры\поставь знак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357298"/>
            <a:ext cx="5143536" cy="5317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«Умные клеточки»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«Продолжи узор»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C:\Users\Юсер\Desktop\игры\графический диктант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2000240"/>
            <a:ext cx="4109237" cy="3335733"/>
          </a:xfrm>
          <a:prstGeom prst="rect">
            <a:avLst/>
          </a:prstGeom>
          <a:noFill/>
          <a:ln w="44450">
            <a:solidFill>
              <a:schemeClr val="accent1">
                <a:lumMod val="75000"/>
              </a:schemeClr>
            </a:solidFill>
          </a:ln>
        </p:spPr>
      </p:pic>
      <p:pic>
        <p:nvPicPr>
          <p:cNvPr id="24579" name="Picture 3" descr="C:\Users\Юсер\Desktop\игры\продолжи рисунок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2571744"/>
            <a:ext cx="2534331" cy="3548064"/>
          </a:xfrm>
          <a:prstGeom prst="rect">
            <a:avLst/>
          </a:prstGeom>
          <a:noFill/>
          <a:ln w="41275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Графический диктант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28641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Задание: 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1.Поставьте точку на пересечении клеток.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Внимательно слушайте,  ведите линию от точки пересечения клеток согласно  инструкции. 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Инструкция: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 клетки вправо, 2 клетки вниз, 3 клетки вправо,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клетки вниз, 3 клетки вправо, 2 клетки вниз, 9 клеток влево, 6 клеток вверх.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Ответ: ?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 «Крестики-нолики»</a:t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фонематического слуха, слуховое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восприятие)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340768"/>
            <a:ext cx="8424936" cy="460851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Слова: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самолёт, зонт, мост, коза, мороз, зубы, заяц, самокат, роза, рост.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–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 –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</a:t>
            </a:r>
          </a:p>
          <a:p>
            <a:pPr>
              <a:buNone/>
            </a:pPr>
            <a:r>
              <a:rPr lang="ru-RU" sz="2800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Инструкция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взрослый называет слова по порядку, если ребёнок в слове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слышит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звук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«с»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ставит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«0»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листе бумаги, если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«з»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ставит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«х»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endParaRPr lang="ru-RU" sz="2800" u="sng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Ответ:</a:t>
            </a:r>
          </a:p>
          <a:p>
            <a:pPr algn="ctr">
              <a:buNone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0х0х0хх0х0</a:t>
            </a:r>
          </a:p>
          <a:p>
            <a:pPr algn="ctr">
              <a:buNone/>
            </a:pPr>
            <a:endParaRPr lang="ru-RU" sz="2800" u="sng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u="sng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71612"/>
            <a:ext cx="8229600" cy="1928826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Игры для развития памяти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57150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«Назови картинки»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C:\Users\Юсер\Desktop\игры\память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75202" y="1935163"/>
            <a:ext cx="3593595" cy="4389437"/>
          </a:xfrm>
          <a:prstGeom prst="rect">
            <a:avLst/>
          </a:prstGeom>
          <a:noFill/>
        </p:spPr>
      </p:pic>
      <p:pic>
        <p:nvPicPr>
          <p:cNvPr id="14339" name="Picture 3" descr="C:\Users\Юсер\Desktop\игры\память.jpg"/>
          <p:cNvPicPr>
            <a:picLocks noChangeAspect="1" noChangeArrowheads="1"/>
          </p:cNvPicPr>
          <p:nvPr/>
        </p:nvPicPr>
        <p:blipFill>
          <a:blip r:embed="rId2"/>
          <a:srcRect l="1198" t="19509" r="2483" b="1635"/>
          <a:stretch>
            <a:fillRect/>
          </a:stretch>
        </p:blipFill>
        <p:spPr bwMode="auto">
          <a:xfrm>
            <a:off x="1857356" y="1357298"/>
            <a:ext cx="5357850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Юсер\Desktop\игры\память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198" t="19395" r="66318" b="52371"/>
          <a:stretch>
            <a:fillRect/>
          </a:stretch>
        </p:blipFill>
        <p:spPr bwMode="auto">
          <a:xfrm>
            <a:off x="1000100" y="500042"/>
            <a:ext cx="1816765" cy="1928826"/>
          </a:xfrm>
          <a:prstGeom prst="rect">
            <a:avLst/>
          </a:prstGeom>
          <a:noFill/>
        </p:spPr>
      </p:pic>
      <p:pic>
        <p:nvPicPr>
          <p:cNvPr id="5" name="Picture 3" descr="C:\Users\Юсер\Desktop\игры\память.jpg"/>
          <p:cNvPicPr>
            <a:picLocks noChangeAspect="1" noChangeArrowheads="1"/>
          </p:cNvPicPr>
          <p:nvPr/>
        </p:nvPicPr>
        <p:blipFill>
          <a:blip r:embed="rId2"/>
          <a:srcRect l="32020" t="20560" r="33305" b="52103"/>
          <a:stretch>
            <a:fillRect/>
          </a:stretch>
        </p:blipFill>
        <p:spPr bwMode="auto">
          <a:xfrm>
            <a:off x="3640558" y="571480"/>
            <a:ext cx="1928826" cy="1857388"/>
          </a:xfrm>
          <a:prstGeom prst="rect">
            <a:avLst/>
          </a:prstGeom>
          <a:noFill/>
        </p:spPr>
      </p:pic>
      <p:pic>
        <p:nvPicPr>
          <p:cNvPr id="6" name="Picture 3" descr="C:\Users\Юсер\Desktop\игры\память.jpg"/>
          <p:cNvPicPr>
            <a:picLocks noChangeAspect="1" noChangeArrowheads="1"/>
          </p:cNvPicPr>
          <p:nvPr/>
        </p:nvPicPr>
        <p:blipFill>
          <a:blip r:embed="rId2"/>
          <a:srcRect l="65411" t="19509" r="2483" b="52103"/>
          <a:stretch>
            <a:fillRect/>
          </a:stretch>
        </p:blipFill>
        <p:spPr bwMode="auto">
          <a:xfrm>
            <a:off x="6500826" y="500042"/>
            <a:ext cx="1785918" cy="1928826"/>
          </a:xfrm>
          <a:prstGeom prst="rect">
            <a:avLst/>
          </a:prstGeom>
          <a:noFill/>
        </p:spPr>
      </p:pic>
      <p:pic>
        <p:nvPicPr>
          <p:cNvPr id="7" name="Picture 3" descr="C:\Users\Юсер\Desktop\игры\память.jpg"/>
          <p:cNvPicPr>
            <a:picLocks noChangeAspect="1" noChangeArrowheads="1"/>
          </p:cNvPicPr>
          <p:nvPr/>
        </p:nvPicPr>
        <p:blipFill>
          <a:blip r:embed="rId2"/>
          <a:srcRect l="1198" t="46846" r="66696" b="26869"/>
          <a:stretch>
            <a:fillRect/>
          </a:stretch>
        </p:blipFill>
        <p:spPr bwMode="auto">
          <a:xfrm>
            <a:off x="1000100" y="2643182"/>
            <a:ext cx="1785950" cy="1785950"/>
          </a:xfrm>
          <a:prstGeom prst="rect">
            <a:avLst/>
          </a:prstGeom>
          <a:noFill/>
        </p:spPr>
      </p:pic>
      <p:pic>
        <p:nvPicPr>
          <p:cNvPr id="8" name="Picture 3" descr="C:\Users\Юсер\Desktop\игры\память.jpg"/>
          <p:cNvPicPr>
            <a:picLocks noChangeAspect="1" noChangeArrowheads="1"/>
          </p:cNvPicPr>
          <p:nvPr/>
        </p:nvPicPr>
        <p:blipFill>
          <a:blip r:embed="rId2"/>
          <a:srcRect l="32020" t="46846" r="33305" b="26869"/>
          <a:stretch>
            <a:fillRect/>
          </a:stretch>
        </p:blipFill>
        <p:spPr bwMode="auto">
          <a:xfrm>
            <a:off x="3643306" y="2643182"/>
            <a:ext cx="1928826" cy="1785950"/>
          </a:xfrm>
          <a:prstGeom prst="rect">
            <a:avLst/>
          </a:prstGeom>
          <a:noFill/>
        </p:spPr>
      </p:pic>
      <p:pic>
        <p:nvPicPr>
          <p:cNvPr id="9" name="Picture 3" descr="C:\Users\Юсер\Desktop\игры\память.jpg"/>
          <p:cNvPicPr>
            <a:picLocks noChangeAspect="1" noChangeArrowheads="1"/>
          </p:cNvPicPr>
          <p:nvPr/>
        </p:nvPicPr>
        <p:blipFill>
          <a:blip r:embed="rId2"/>
          <a:srcRect l="65410" t="46845" r="2484" b="26869"/>
          <a:stretch>
            <a:fillRect/>
          </a:stretch>
        </p:blipFill>
        <p:spPr bwMode="auto">
          <a:xfrm>
            <a:off x="6500826" y="2714620"/>
            <a:ext cx="1785950" cy="1785950"/>
          </a:xfrm>
          <a:prstGeom prst="rect">
            <a:avLst/>
          </a:prstGeom>
          <a:noFill/>
        </p:spPr>
      </p:pic>
      <p:pic>
        <p:nvPicPr>
          <p:cNvPr id="10" name="Picture 3" descr="C:\Users\Юсер\Desktop\игры\память.jpg"/>
          <p:cNvPicPr>
            <a:picLocks noChangeAspect="1" noChangeArrowheads="1"/>
          </p:cNvPicPr>
          <p:nvPr/>
        </p:nvPicPr>
        <p:blipFill>
          <a:blip r:embed="rId2"/>
          <a:srcRect l="1198" t="72080" r="66696" b="1635"/>
          <a:stretch>
            <a:fillRect/>
          </a:stretch>
        </p:blipFill>
        <p:spPr bwMode="auto">
          <a:xfrm>
            <a:off x="1000100" y="4643446"/>
            <a:ext cx="1785950" cy="1785950"/>
          </a:xfrm>
          <a:prstGeom prst="rect">
            <a:avLst/>
          </a:prstGeom>
          <a:noFill/>
        </p:spPr>
      </p:pic>
      <p:pic>
        <p:nvPicPr>
          <p:cNvPr id="11" name="Picture 3" descr="C:\Users\Юсер\Desktop\игры\память.jpg"/>
          <p:cNvPicPr>
            <a:picLocks noChangeAspect="1" noChangeArrowheads="1"/>
          </p:cNvPicPr>
          <p:nvPr/>
        </p:nvPicPr>
        <p:blipFill>
          <a:blip r:embed="rId2"/>
          <a:srcRect l="32020" t="72080" r="33305" b="1635"/>
          <a:stretch>
            <a:fillRect/>
          </a:stretch>
        </p:blipFill>
        <p:spPr bwMode="auto">
          <a:xfrm>
            <a:off x="3643306" y="4786322"/>
            <a:ext cx="1928826" cy="1785950"/>
          </a:xfrm>
          <a:prstGeom prst="rect">
            <a:avLst/>
          </a:prstGeom>
          <a:noFill/>
        </p:spPr>
      </p:pic>
      <p:pic>
        <p:nvPicPr>
          <p:cNvPr id="12" name="Picture 3" descr="C:\Users\Юсер\Desktop\игры\память.jpg"/>
          <p:cNvPicPr>
            <a:picLocks noChangeAspect="1" noChangeArrowheads="1"/>
          </p:cNvPicPr>
          <p:nvPr/>
        </p:nvPicPr>
        <p:blipFill>
          <a:blip r:embed="rId2"/>
          <a:srcRect l="65411" t="72079" r="2483" b="1635"/>
          <a:stretch>
            <a:fillRect/>
          </a:stretch>
        </p:blipFill>
        <p:spPr bwMode="auto">
          <a:xfrm>
            <a:off x="6500826" y="4786322"/>
            <a:ext cx="1785950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«Чего не стало?»  «Что изменилось?»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Юсер\Downloads\чего нестало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71612"/>
            <a:ext cx="4071966" cy="498862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  <p:pic>
        <p:nvPicPr>
          <p:cNvPr id="1027" name="Picture 3" descr="C:\Users\Юсер\Downloads\чего нестало.jpg"/>
          <p:cNvPicPr>
            <a:picLocks noChangeAspect="1" noChangeArrowheads="1"/>
          </p:cNvPicPr>
          <p:nvPr/>
        </p:nvPicPr>
        <p:blipFill>
          <a:blip r:embed="rId2"/>
          <a:srcRect l="-1685" b="28437"/>
          <a:stretch>
            <a:fillRect/>
          </a:stretch>
        </p:blipFill>
        <p:spPr bwMode="auto">
          <a:xfrm>
            <a:off x="4429124" y="2786058"/>
            <a:ext cx="4391353" cy="3786214"/>
          </a:xfrm>
          <a:prstGeom prst="rect">
            <a:avLst/>
          </a:prstGeom>
          <a:noFill/>
          <a:ln w="41275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Разучивание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стихотворений с детьми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 помощью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мнемотаблицы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92922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«Ромашка» </a:t>
            </a:r>
          </a:p>
          <a:p>
            <a:pPr algn="ctr">
              <a:buNone/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Ромашки, ромашки, </a:t>
            </a:r>
          </a:p>
          <a:p>
            <a:pPr algn="ctr">
              <a:buNone/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Белые рубашки, </a:t>
            </a:r>
          </a:p>
          <a:p>
            <a:pPr algn="ctr">
              <a:buNone/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Жёлтые колечки! </a:t>
            </a:r>
          </a:p>
          <a:p>
            <a:pPr algn="ctr">
              <a:buNone/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Побежали к речке, </a:t>
            </a:r>
          </a:p>
          <a:p>
            <a:pPr algn="ctr">
              <a:buNone/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руки взялись, </a:t>
            </a:r>
          </a:p>
          <a:p>
            <a:pPr algn="ctr">
              <a:buNone/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вот – дружно водят хоровод!</a:t>
            </a:r>
          </a:p>
          <a:p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Метод  мнемотехники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Юсер\Desktop\игры\мнемотехник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000" t="2667" r="1000" b="4000"/>
          <a:stretch>
            <a:fillRect/>
          </a:stretch>
        </p:blipFill>
        <p:spPr bwMode="auto">
          <a:xfrm>
            <a:off x="1214414" y="1500174"/>
            <a:ext cx="6929486" cy="500066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3116"/>
            <a:ext cx="8572560" cy="1571636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Игры для развития </a:t>
            </a:r>
            <a:br>
              <a:rPr lang="ru-RU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внимания, речи, мышления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50006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Упражнения для развития памяти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00108"/>
            <a:ext cx="8572560" cy="5715040"/>
          </a:xfrm>
        </p:spPr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Сидеть тихо, не шевелясь, прислушиваясь к звукам на улице – гул машины, шум ветра, пение птиц.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Слушаем звуки в доме — тиканье часов, чьи-то шаги.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Рассмотреть любой предмет и описать его подробно.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Закрыть глаза и вспомнить, во что была одета Маша или какого цвета шторы в спальне.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Полезно определять предметы на ощупь, угадывать по вкусу, запаху.</a:t>
            </a:r>
          </a:p>
          <a:p>
            <a:pPr>
              <a:buFont typeface="Arial" pitchFamily="34" charset="0"/>
              <a:buChar char="•"/>
            </a:pPr>
            <a:r>
              <a:rPr lang="ru-RU" sz="3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Сколько подъездов в доме, в котором ты живёшь?</a:t>
            </a:r>
          </a:p>
          <a:p>
            <a:pPr>
              <a:buFont typeface="Arial" pitchFamily="34" charset="0"/>
              <a:buChar char="•"/>
            </a:pPr>
            <a:r>
              <a:rPr lang="ru-RU" sz="3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Какого цвета платье на твоей любимой кукле?</a:t>
            </a:r>
          </a:p>
          <a:p>
            <a:pPr>
              <a:buFont typeface="Arial" pitchFamily="34" charset="0"/>
              <a:buChar char="•"/>
            </a:pPr>
            <a:r>
              <a:rPr lang="ru-RU" sz="3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ты ел вчера на завтрак?</a:t>
            </a:r>
          </a:p>
          <a:p>
            <a:pPr>
              <a:buFont typeface="Arial" pitchFamily="34" charset="0"/>
              <a:buChar char="•"/>
            </a:pPr>
            <a:r>
              <a:rPr lang="ru-RU" sz="3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Кого сегодня нет в детском саду?</a:t>
            </a:r>
          </a:p>
          <a:p>
            <a:pPr>
              <a:buFont typeface="Arial" pitchFamily="34" charset="0"/>
              <a:buChar char="•"/>
            </a:pPr>
            <a:r>
              <a:rPr lang="ru-RU" sz="3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Какие деревья растут в твоём дворе?</a:t>
            </a:r>
            <a:endParaRPr lang="ru-RU" sz="3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28868"/>
            <a:ext cx="8229600" cy="192882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Спасибо за внимание!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50006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«Найди отличия»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C:\Users\Юсер\Desktop\игры\найди отличия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142984"/>
            <a:ext cx="7429276" cy="55487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71438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«Что перепутал художник?»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C:\Users\Юсер\Desktop\игры\что перепутал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357298"/>
            <a:ext cx="7323840" cy="51816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57150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«Четвёртый лишний»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C:\Users\Юсер\Desktop\игры\лишнее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2551" r="3635" b="5627"/>
          <a:stretch>
            <a:fillRect/>
          </a:stretch>
        </p:blipFill>
        <p:spPr bwMode="auto">
          <a:xfrm>
            <a:off x="785786" y="1357298"/>
            <a:ext cx="7532740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64294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«Какая картинка следующая?»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C:\Users\Юсер\Desktop\игры\какая картингка следующая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9322" t="7564" r="9321" b="9005"/>
          <a:stretch>
            <a:fillRect/>
          </a:stretch>
        </p:blipFill>
        <p:spPr bwMode="auto">
          <a:xfrm>
            <a:off x="1285852" y="1643050"/>
            <a:ext cx="6786610" cy="49700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71438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«Какие животные спрятались?»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C:\Users\Юсер\Desktop\игры\какие животные спрятались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9464" t="4738" r="7436" b="2495"/>
          <a:stretch>
            <a:fillRect/>
          </a:stretch>
        </p:blipFill>
        <p:spPr bwMode="auto">
          <a:xfrm>
            <a:off x="1000100" y="1571612"/>
            <a:ext cx="7242810" cy="5034636"/>
          </a:xfrm>
          <a:prstGeom prst="rect">
            <a:avLst/>
          </a:prstGeom>
          <a:noFill/>
          <a:ln w="44450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5591" y="4531227"/>
            <a:ext cx="8768274" cy="2066125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2400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 на развитие объёмного восприятия, бинокулярного зрения</a:t>
            </a:r>
          </a:p>
          <a:p>
            <a:pPr algn="l"/>
            <a:r>
              <a:rPr lang="ru-RU" sz="2400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Инструкция: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ребёнок зрительно удерживает всю картинку, во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вниманиии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начинает счёт слева – направо, проговаривая все слова вслух. Например: одна матрёшка, две матрёшки, одно солнышко, один ёжик, один помидор, три матрёшки, два солнышка, два ёжика и т.д. Ребёнок зрительно возвращается в начало строки с картинками и продолжает счёт.  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Содержимое 1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537097655"/>
              </p:ext>
            </p:extLst>
          </p:nvPr>
        </p:nvGraphicFramePr>
        <p:xfrm>
          <a:off x="0" y="400050"/>
          <a:ext cx="8788897" cy="4099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832"/>
                <a:gridCol w="885832"/>
                <a:gridCol w="885832"/>
                <a:gridCol w="885832"/>
                <a:gridCol w="885832"/>
                <a:gridCol w="885832"/>
                <a:gridCol w="885832"/>
                <a:gridCol w="885832"/>
                <a:gridCol w="885832"/>
                <a:gridCol w="816409"/>
              </a:tblGrid>
              <a:tr h="504056">
                <a:tc gridSpan="10"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«Посчитай</a:t>
                      </a:r>
                      <a:r>
                        <a:rPr lang="ru-RU" sz="3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предметы</a:t>
                      </a:r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3324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9557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9557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9557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6" name="Рисунок 15" descr="http://www.schoolearlystudy.ru/wp-content/uploads/2013/01/naydi-nedostayushhuyu-matreshku.jpg"/>
          <p:cNvPicPr/>
          <p:nvPr/>
        </p:nvPicPr>
        <p:blipFill>
          <a:blip r:embed="rId2"/>
          <a:srcRect l="7178" t="34653" r="78713" b="35974"/>
          <a:stretch>
            <a:fillRect/>
          </a:stretch>
        </p:blipFill>
        <p:spPr bwMode="auto">
          <a:xfrm>
            <a:off x="1142976" y="1106990"/>
            <a:ext cx="57150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http://nvk9.sumy.ua/wp-content/uploads/2015/04/87365313_large_y9.jpg"/>
          <p:cNvPicPr/>
          <p:nvPr/>
        </p:nvPicPr>
        <p:blipFill>
          <a:blip r:embed="rId3"/>
          <a:srcRect l="33704" t="73399" r="52614" b="5911"/>
          <a:stretch>
            <a:fillRect/>
          </a:stretch>
        </p:blipFill>
        <p:spPr bwMode="auto">
          <a:xfrm>
            <a:off x="1960658" y="1166800"/>
            <a:ext cx="750662" cy="762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http://nvk9.sumy.ua/wp-content/uploads/2015/04/87365313_large_y9.jpg"/>
          <p:cNvPicPr/>
          <p:nvPr/>
        </p:nvPicPr>
        <p:blipFill>
          <a:blip r:embed="rId3"/>
          <a:srcRect l="33704" t="73399" r="52614" b="5911"/>
          <a:stretch>
            <a:fillRect/>
          </a:stretch>
        </p:blipFill>
        <p:spPr bwMode="auto">
          <a:xfrm>
            <a:off x="4664521" y="3673971"/>
            <a:ext cx="750662" cy="762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 descr="http://nvk9.sumy.ua/wp-content/uploads/2015/04/87365313_large_y9.jpg"/>
          <p:cNvPicPr/>
          <p:nvPr/>
        </p:nvPicPr>
        <p:blipFill>
          <a:blip r:embed="rId3"/>
          <a:srcRect l="33704" t="73399" r="52614" b="5911"/>
          <a:stretch>
            <a:fillRect/>
          </a:stretch>
        </p:blipFill>
        <p:spPr bwMode="auto">
          <a:xfrm>
            <a:off x="142844" y="3711302"/>
            <a:ext cx="750662" cy="762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 descr="http://nvk9.sumy.ua/wp-content/uploads/2015/04/87365313_large_y9.jpg"/>
          <p:cNvPicPr/>
          <p:nvPr/>
        </p:nvPicPr>
        <p:blipFill>
          <a:blip r:embed="rId3"/>
          <a:srcRect l="33704" t="73399" r="52614" b="5911"/>
          <a:stretch>
            <a:fillRect/>
          </a:stretch>
        </p:blipFill>
        <p:spPr bwMode="auto">
          <a:xfrm>
            <a:off x="2821206" y="2915965"/>
            <a:ext cx="750662" cy="762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27" descr="http://nvk9.sumy.ua/wp-content/uploads/2015/04/87365313_large_y9.jpg"/>
          <p:cNvPicPr/>
          <p:nvPr/>
        </p:nvPicPr>
        <p:blipFill>
          <a:blip r:embed="rId3"/>
          <a:srcRect l="33704" t="73399" r="52614" b="5911"/>
          <a:stretch>
            <a:fillRect/>
          </a:stretch>
        </p:blipFill>
        <p:spPr bwMode="auto">
          <a:xfrm>
            <a:off x="6446966" y="2911969"/>
            <a:ext cx="750662" cy="762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Рисунок 30" descr="http://nvk9.sumy.ua/wp-content/uploads/2015/04/87365313_large_y9.jpg"/>
          <p:cNvPicPr/>
          <p:nvPr/>
        </p:nvPicPr>
        <p:blipFill>
          <a:blip r:embed="rId3"/>
          <a:srcRect l="33704" t="73399" r="52614" b="5911"/>
          <a:stretch>
            <a:fillRect/>
          </a:stretch>
        </p:blipFill>
        <p:spPr bwMode="auto">
          <a:xfrm>
            <a:off x="175591" y="2103961"/>
            <a:ext cx="750662" cy="762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Рисунок 31" descr="http://nvk9.sumy.ua/wp-content/uploads/2015/04/87365313_large_y9.jpg"/>
          <p:cNvPicPr/>
          <p:nvPr/>
        </p:nvPicPr>
        <p:blipFill>
          <a:blip r:embed="rId3"/>
          <a:srcRect l="33704" t="73399" r="52614" b="5911"/>
          <a:stretch>
            <a:fillRect/>
          </a:stretch>
        </p:blipFill>
        <p:spPr bwMode="auto">
          <a:xfrm>
            <a:off x="8165631" y="1173562"/>
            <a:ext cx="750662" cy="762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Рисунок 32" descr="http://nvk9.sumy.ua/wp-content/uploads/2015/04/87365313_large_y9.jpg"/>
          <p:cNvPicPr/>
          <p:nvPr/>
        </p:nvPicPr>
        <p:blipFill>
          <a:blip r:embed="rId3"/>
          <a:srcRect l="33704" t="73399" r="52614" b="5911"/>
          <a:stretch>
            <a:fillRect/>
          </a:stretch>
        </p:blipFill>
        <p:spPr bwMode="auto">
          <a:xfrm>
            <a:off x="5509867" y="1164852"/>
            <a:ext cx="750662" cy="762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Рисунок 33" descr="http://nvk9.sumy.ua/wp-content/uploads/2015/04/87365313_large_y9.jpg"/>
          <p:cNvPicPr/>
          <p:nvPr/>
        </p:nvPicPr>
        <p:blipFill>
          <a:blip r:embed="rId3"/>
          <a:srcRect l="9900" t="74056" r="75862" b="7882"/>
          <a:stretch>
            <a:fillRect/>
          </a:stretch>
        </p:blipFill>
        <p:spPr bwMode="auto">
          <a:xfrm>
            <a:off x="2837518" y="1190613"/>
            <a:ext cx="83127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Рисунок 34" descr="http://nvk9.sumy.ua/wp-content/uploads/2015/04/87365313_large_y9.jpg"/>
          <p:cNvPicPr/>
          <p:nvPr/>
        </p:nvPicPr>
        <p:blipFill>
          <a:blip r:embed="rId3"/>
          <a:srcRect l="9900" t="74056" r="75862" b="7882"/>
          <a:stretch>
            <a:fillRect/>
          </a:stretch>
        </p:blipFill>
        <p:spPr bwMode="auto">
          <a:xfrm>
            <a:off x="3669289" y="2127774"/>
            <a:ext cx="83127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Рисунок 37" descr="http://nvk9.sumy.ua/wp-content/uploads/2015/04/87365313_large_y9.jpg"/>
          <p:cNvPicPr/>
          <p:nvPr/>
        </p:nvPicPr>
        <p:blipFill>
          <a:blip r:embed="rId3"/>
          <a:srcRect l="9900" t="74056" r="75862" b="7882"/>
          <a:stretch>
            <a:fillRect/>
          </a:stretch>
        </p:blipFill>
        <p:spPr bwMode="auto">
          <a:xfrm>
            <a:off x="5465538" y="2935783"/>
            <a:ext cx="83127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Рисунок 39" descr="http://nvk9.sumy.ua/wp-content/uploads/2015/04/87365313_large_y9.jpg"/>
          <p:cNvPicPr/>
          <p:nvPr/>
        </p:nvPicPr>
        <p:blipFill>
          <a:blip r:embed="rId3"/>
          <a:srcRect l="9900" t="74056" r="75862" b="7882"/>
          <a:stretch>
            <a:fillRect/>
          </a:stretch>
        </p:blipFill>
        <p:spPr bwMode="auto">
          <a:xfrm>
            <a:off x="1084529" y="3694635"/>
            <a:ext cx="83127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Рисунок 40" descr="http://nvk9.sumy.ua/wp-content/uploads/2015/04/87365313_large_y9.jpg"/>
          <p:cNvPicPr/>
          <p:nvPr/>
        </p:nvPicPr>
        <p:blipFill>
          <a:blip r:embed="rId3"/>
          <a:srcRect l="9900" t="74056" r="75862" b="7882"/>
          <a:stretch>
            <a:fillRect/>
          </a:stretch>
        </p:blipFill>
        <p:spPr bwMode="auto">
          <a:xfrm>
            <a:off x="8112592" y="2090160"/>
            <a:ext cx="83127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Рисунок 41" descr="http://nvk9.sumy.ua/wp-content/uploads/2015/04/87365313_large_y9.jpg"/>
          <p:cNvPicPr/>
          <p:nvPr/>
        </p:nvPicPr>
        <p:blipFill>
          <a:blip r:embed="rId3"/>
          <a:srcRect l="9900" t="74056" r="75862" b="7882"/>
          <a:stretch>
            <a:fillRect/>
          </a:stretch>
        </p:blipFill>
        <p:spPr bwMode="auto">
          <a:xfrm>
            <a:off x="1026083" y="2103961"/>
            <a:ext cx="83127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Рисунок 42" descr="http://nvk9.sumy.ua/wp-content/uploads/2015/04/87365313_large_y9.jpg"/>
          <p:cNvPicPr/>
          <p:nvPr/>
        </p:nvPicPr>
        <p:blipFill>
          <a:blip r:embed="rId3"/>
          <a:srcRect l="9900" t="74056" r="75862" b="7882"/>
          <a:stretch>
            <a:fillRect/>
          </a:stretch>
        </p:blipFill>
        <p:spPr bwMode="auto">
          <a:xfrm>
            <a:off x="6389082" y="1188665"/>
            <a:ext cx="83127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Рисунок 45" descr="http://www.schoolearlystudy.ru/wp-content/uploads/2013/01/naydi-nedostayushhuyu-matreshku.jpg"/>
          <p:cNvPicPr/>
          <p:nvPr/>
        </p:nvPicPr>
        <p:blipFill>
          <a:blip r:embed="rId2"/>
          <a:srcRect l="7178" t="34653" r="78713" b="35974"/>
          <a:stretch>
            <a:fillRect/>
          </a:stretch>
        </p:blipFill>
        <p:spPr bwMode="auto">
          <a:xfrm>
            <a:off x="4714526" y="1166800"/>
            <a:ext cx="57150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Рисунок 46" descr="http://www.schoolearlystudy.ru/wp-content/uploads/2013/01/naydi-nedostayushhuyu-matreshku.jpg"/>
          <p:cNvPicPr/>
          <p:nvPr/>
        </p:nvPicPr>
        <p:blipFill>
          <a:blip r:embed="rId2"/>
          <a:srcRect l="7178" t="34653" r="78713" b="35974"/>
          <a:stretch>
            <a:fillRect/>
          </a:stretch>
        </p:blipFill>
        <p:spPr bwMode="auto">
          <a:xfrm>
            <a:off x="303861" y="1106990"/>
            <a:ext cx="57150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Рисунок 47" descr="http://www.schoolearlystudy.ru/wp-content/uploads/2013/01/naydi-nedostayushhuyu-matreshku.jpg"/>
          <p:cNvPicPr/>
          <p:nvPr/>
        </p:nvPicPr>
        <p:blipFill>
          <a:blip r:embed="rId2"/>
          <a:srcRect l="7178" t="34653" r="78713" b="35974"/>
          <a:stretch>
            <a:fillRect/>
          </a:stretch>
        </p:blipFill>
        <p:spPr bwMode="auto">
          <a:xfrm>
            <a:off x="2916976" y="2042042"/>
            <a:ext cx="57150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Рисунок 48" descr="http://www.schoolearlystudy.ru/wp-content/uploads/2013/01/naydi-nedostayushhuyu-matreshku.jpg"/>
          <p:cNvPicPr/>
          <p:nvPr/>
        </p:nvPicPr>
        <p:blipFill>
          <a:blip r:embed="rId2"/>
          <a:srcRect l="7178" t="34653" r="78713" b="35974"/>
          <a:stretch>
            <a:fillRect/>
          </a:stretch>
        </p:blipFill>
        <p:spPr bwMode="auto">
          <a:xfrm>
            <a:off x="6500826" y="2093693"/>
            <a:ext cx="57150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Рисунок 50" descr="http://www.schoolearlystudy.ru/wp-content/uploads/2013/01/naydi-nedostayushhuyu-matreshku.jpg"/>
          <p:cNvPicPr/>
          <p:nvPr/>
        </p:nvPicPr>
        <p:blipFill>
          <a:blip r:embed="rId2"/>
          <a:srcRect l="7178" t="34653" r="78713" b="35974"/>
          <a:stretch>
            <a:fillRect/>
          </a:stretch>
        </p:blipFill>
        <p:spPr bwMode="auto">
          <a:xfrm>
            <a:off x="2839299" y="3636249"/>
            <a:ext cx="57150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Рисунок 51" descr="http://www.schoolearlystudy.ru/wp-content/uploads/2013/01/naydi-nedostayushhuyu-matreshku.jpg"/>
          <p:cNvPicPr/>
          <p:nvPr/>
        </p:nvPicPr>
        <p:blipFill>
          <a:blip r:embed="rId2"/>
          <a:srcRect l="7178" t="34653" r="78713" b="35974"/>
          <a:stretch>
            <a:fillRect/>
          </a:stretch>
        </p:blipFill>
        <p:spPr bwMode="auto">
          <a:xfrm>
            <a:off x="1214414" y="2899298"/>
            <a:ext cx="57150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Рисунок 52" descr="http://www.schoolearlystudy.ru/wp-content/uploads/2013/01/naydi-nedostayushhuyu-matreshku.jpg"/>
          <p:cNvPicPr/>
          <p:nvPr/>
        </p:nvPicPr>
        <p:blipFill>
          <a:blip r:embed="rId2"/>
          <a:srcRect l="7178" t="34653" r="78713" b="35974"/>
          <a:stretch>
            <a:fillRect/>
          </a:stretch>
        </p:blipFill>
        <p:spPr bwMode="auto">
          <a:xfrm>
            <a:off x="8297330" y="3673971"/>
            <a:ext cx="57150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Рисунок 53" descr="http://www.schoolearlystudy.ru/wp-content/uploads/2013/01/naydi-nedostayushhuyu-matreshku.jpg"/>
          <p:cNvPicPr/>
          <p:nvPr/>
        </p:nvPicPr>
        <p:blipFill>
          <a:blip r:embed="rId2"/>
          <a:srcRect l="7178" t="34653" r="78713" b="35974"/>
          <a:stretch>
            <a:fillRect/>
          </a:stretch>
        </p:blipFill>
        <p:spPr bwMode="auto">
          <a:xfrm>
            <a:off x="4714526" y="2899297"/>
            <a:ext cx="57150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Рисунок 55" descr="http://img0.liveinternet.ru/images/attach/b/4/104/604/104604990_large_ugaday_predmet_po_opisaniyu.jpg"/>
          <p:cNvPicPr/>
          <p:nvPr/>
        </p:nvPicPr>
        <p:blipFill>
          <a:blip r:embed="rId4" cstate="print"/>
          <a:srcRect l="64444" t="53000" r="15111" b="13833"/>
          <a:stretch>
            <a:fillRect/>
          </a:stretch>
        </p:blipFill>
        <p:spPr bwMode="auto">
          <a:xfrm>
            <a:off x="3758247" y="2899297"/>
            <a:ext cx="642942" cy="79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Рисунок 57" descr="http://img0.liveinternet.ru/images/attach/b/4/104/604/104604990_large_ugaday_predmet_po_opisaniyu.jpg"/>
          <p:cNvPicPr/>
          <p:nvPr/>
        </p:nvPicPr>
        <p:blipFill>
          <a:blip r:embed="rId4" cstate="print"/>
          <a:srcRect l="64444" t="53000" r="15111" b="13833"/>
          <a:stretch>
            <a:fillRect/>
          </a:stretch>
        </p:blipFill>
        <p:spPr bwMode="auto">
          <a:xfrm>
            <a:off x="6500826" y="3648402"/>
            <a:ext cx="642942" cy="79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Рисунок 58" descr="http://img0.liveinternet.ru/images/attach/b/4/104/604/104604990_large_ugaday_predmet_po_opisaniyu.jpg"/>
          <p:cNvPicPr/>
          <p:nvPr/>
        </p:nvPicPr>
        <p:blipFill>
          <a:blip r:embed="rId4" cstate="print"/>
          <a:srcRect l="64444" t="53000" r="15111" b="13833"/>
          <a:stretch>
            <a:fillRect/>
          </a:stretch>
        </p:blipFill>
        <p:spPr bwMode="auto">
          <a:xfrm>
            <a:off x="3714744" y="3650158"/>
            <a:ext cx="642942" cy="79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Рисунок 59" descr="http://img0.liveinternet.ru/images/attach/b/4/104/604/104604990_large_ugaday_predmet_po_opisaniyu.jpg"/>
          <p:cNvPicPr/>
          <p:nvPr/>
        </p:nvPicPr>
        <p:blipFill>
          <a:blip r:embed="rId4" cstate="print"/>
          <a:srcRect l="64444" t="53000" r="15111" b="13833"/>
          <a:stretch>
            <a:fillRect/>
          </a:stretch>
        </p:blipFill>
        <p:spPr bwMode="auto">
          <a:xfrm>
            <a:off x="7358082" y="2915965"/>
            <a:ext cx="642942" cy="79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Рисунок 60" descr="http://img0.liveinternet.ru/images/attach/b/4/104/604/104604990_large_ugaday_predmet_po_opisaniyu.jpg"/>
          <p:cNvPicPr/>
          <p:nvPr/>
        </p:nvPicPr>
        <p:blipFill>
          <a:blip r:embed="rId4" cstate="print"/>
          <a:srcRect l="64444" t="53000" r="15111" b="13833"/>
          <a:stretch>
            <a:fillRect/>
          </a:stretch>
        </p:blipFill>
        <p:spPr bwMode="auto">
          <a:xfrm>
            <a:off x="5572132" y="2068293"/>
            <a:ext cx="642942" cy="79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Рисунок 61" descr="http://img0.liveinternet.ru/images/attach/b/4/104/604/104604990_large_ugaday_predmet_po_opisaniyu.jpg"/>
          <p:cNvPicPr/>
          <p:nvPr/>
        </p:nvPicPr>
        <p:blipFill>
          <a:blip r:embed="rId4" cstate="print"/>
          <a:srcRect l="64444" t="53000" r="15111" b="13833"/>
          <a:stretch>
            <a:fillRect/>
          </a:stretch>
        </p:blipFill>
        <p:spPr bwMode="auto">
          <a:xfrm>
            <a:off x="175591" y="2899298"/>
            <a:ext cx="642942" cy="79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Рисунок 62" descr="http://img0.liveinternet.ru/images/attach/b/4/104/604/104604990_large_ugaday_predmet_po_opisaniyu.jpg"/>
          <p:cNvPicPr/>
          <p:nvPr/>
        </p:nvPicPr>
        <p:blipFill>
          <a:blip r:embed="rId4" cstate="print"/>
          <a:srcRect l="64444" t="53000" r="15111" b="13833"/>
          <a:stretch>
            <a:fillRect/>
          </a:stretch>
        </p:blipFill>
        <p:spPr bwMode="auto">
          <a:xfrm>
            <a:off x="1974249" y="2103961"/>
            <a:ext cx="642942" cy="79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Рисунок 63" descr="http://img0.liveinternet.ru/images/attach/b/4/104/604/104604990_large_ugaday_predmet_po_opisaniyu.jpg"/>
          <p:cNvPicPr/>
          <p:nvPr/>
        </p:nvPicPr>
        <p:blipFill>
          <a:blip r:embed="rId4" cstate="print"/>
          <a:srcRect l="64444" t="53000" r="15111" b="13833"/>
          <a:stretch>
            <a:fillRect/>
          </a:stretch>
        </p:blipFill>
        <p:spPr bwMode="auto">
          <a:xfrm>
            <a:off x="7321322" y="1184390"/>
            <a:ext cx="642942" cy="79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Рисунок 64" descr="http://img0.liveinternet.ru/images/attach/b/4/104/604/104604990_large_ugaday_predmet_po_opisaniyu.jpg"/>
          <p:cNvPicPr/>
          <p:nvPr/>
        </p:nvPicPr>
        <p:blipFill>
          <a:blip r:embed="rId5" cstate="print"/>
          <a:srcRect l="65222" t="12167" r="16222" b="56166"/>
          <a:stretch>
            <a:fillRect/>
          </a:stretch>
        </p:blipFill>
        <p:spPr bwMode="auto">
          <a:xfrm>
            <a:off x="3771896" y="1190613"/>
            <a:ext cx="671514" cy="724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Рисунок 65" descr="http://img0.liveinternet.ru/images/attach/b/4/104/604/104604990_large_ugaday_predmet_po_opisaniyu.jpg"/>
          <p:cNvPicPr/>
          <p:nvPr/>
        </p:nvPicPr>
        <p:blipFill>
          <a:blip r:embed="rId5" cstate="print"/>
          <a:srcRect l="65222" t="12167" r="16222" b="56166"/>
          <a:stretch>
            <a:fillRect/>
          </a:stretch>
        </p:blipFill>
        <p:spPr bwMode="auto">
          <a:xfrm>
            <a:off x="4664521" y="2093693"/>
            <a:ext cx="671514" cy="724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Рисунок 68" descr="http://img0.liveinternet.ru/images/attach/b/4/104/604/104604990_large_ugaday_predmet_po_opisaniyu.jpg"/>
          <p:cNvPicPr/>
          <p:nvPr/>
        </p:nvPicPr>
        <p:blipFill>
          <a:blip r:embed="rId5" cstate="print"/>
          <a:srcRect l="65222" t="12167" r="16222" b="56166"/>
          <a:stretch>
            <a:fillRect/>
          </a:stretch>
        </p:blipFill>
        <p:spPr bwMode="auto">
          <a:xfrm>
            <a:off x="7321322" y="3711302"/>
            <a:ext cx="671514" cy="724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Рисунок 69" descr="http://img0.liveinternet.ru/images/attach/b/4/104/604/104604990_large_ugaday_predmet_po_opisaniyu.jpg"/>
          <p:cNvPicPr/>
          <p:nvPr/>
        </p:nvPicPr>
        <p:blipFill>
          <a:blip r:embed="rId5" cstate="print"/>
          <a:srcRect l="65222" t="12167" r="16222" b="56166"/>
          <a:stretch>
            <a:fillRect/>
          </a:stretch>
        </p:blipFill>
        <p:spPr bwMode="auto">
          <a:xfrm>
            <a:off x="5549441" y="3729981"/>
            <a:ext cx="671514" cy="724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Рисунок 70" descr="http://img0.liveinternet.ru/images/attach/b/4/104/604/104604990_large_ugaday_predmet_po_opisaniyu.jpg"/>
          <p:cNvPicPr/>
          <p:nvPr/>
        </p:nvPicPr>
        <p:blipFill>
          <a:blip r:embed="rId5" cstate="print"/>
          <a:srcRect l="65222" t="12167" r="16222" b="56166"/>
          <a:stretch>
            <a:fillRect/>
          </a:stretch>
        </p:blipFill>
        <p:spPr bwMode="auto">
          <a:xfrm>
            <a:off x="2000232" y="3643314"/>
            <a:ext cx="671514" cy="724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Рисунок 71" descr="http://img0.liveinternet.ru/images/attach/b/4/104/604/104604990_large_ugaday_predmet_po_opisaniyu.jpg"/>
          <p:cNvPicPr/>
          <p:nvPr/>
        </p:nvPicPr>
        <p:blipFill>
          <a:blip r:embed="rId5" cstate="print"/>
          <a:srcRect l="65222" t="12167" r="16222" b="56166"/>
          <a:stretch>
            <a:fillRect/>
          </a:stretch>
        </p:blipFill>
        <p:spPr bwMode="auto">
          <a:xfrm>
            <a:off x="8197320" y="2863630"/>
            <a:ext cx="671514" cy="724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Рисунок 72" descr="http://img0.liveinternet.ru/images/attach/b/4/104/604/104604990_large_ugaday_predmet_po_opisaniyu.jpg"/>
          <p:cNvPicPr/>
          <p:nvPr/>
        </p:nvPicPr>
        <p:blipFill>
          <a:blip r:embed="rId5" cstate="print"/>
          <a:srcRect l="65222" t="12167" r="16222" b="56166"/>
          <a:stretch>
            <a:fillRect/>
          </a:stretch>
        </p:blipFill>
        <p:spPr bwMode="auto">
          <a:xfrm>
            <a:off x="2000232" y="2918671"/>
            <a:ext cx="671514" cy="724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Рисунок 73" descr="http://img0.liveinternet.ru/images/attach/b/4/104/604/104604990_large_ugaday_predmet_po_opisaniyu.jpg"/>
          <p:cNvPicPr/>
          <p:nvPr/>
        </p:nvPicPr>
        <p:blipFill>
          <a:blip r:embed="rId5" cstate="print"/>
          <a:srcRect l="65222" t="12167" r="16222" b="56166"/>
          <a:stretch>
            <a:fillRect/>
          </a:stretch>
        </p:blipFill>
        <p:spPr bwMode="auto">
          <a:xfrm>
            <a:off x="7329510" y="2122639"/>
            <a:ext cx="671514" cy="724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50006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«Зачеркни знакомую букву»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C:\Users\Юсер\Desktop\игры\зачеркни буквы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214422"/>
            <a:ext cx="7244866" cy="54336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463</TotalTime>
  <Words>414</Words>
  <Application>Microsoft Office PowerPoint</Application>
  <PresentationFormat>Экран (4:3)</PresentationFormat>
  <Paragraphs>55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Развивающие  игры для дошкольников</vt:lpstr>
      <vt:lpstr>Игры для развития  внимания, речи, мышления</vt:lpstr>
      <vt:lpstr>«Найди отличия»</vt:lpstr>
      <vt:lpstr>«Что перепутал художник?»</vt:lpstr>
      <vt:lpstr>«Четвёртый лишний»</vt:lpstr>
      <vt:lpstr>«Какая картинка следующая?»</vt:lpstr>
      <vt:lpstr>«Какие животные спрятались?»</vt:lpstr>
      <vt:lpstr>Презентация PowerPoint</vt:lpstr>
      <vt:lpstr>«Зачеркни знакомую букву»</vt:lpstr>
      <vt:lpstr>«Поставь знак»</vt:lpstr>
      <vt:lpstr>«Умные клеточки» «Продолжи узор»</vt:lpstr>
      <vt:lpstr>Графический диктант</vt:lpstr>
      <vt:lpstr>Игра «Крестики-нолики» (на развитие фонематического слуха, слуховое восприятие) </vt:lpstr>
      <vt:lpstr>Игры для развития памяти</vt:lpstr>
      <vt:lpstr>«Назови картинки»</vt:lpstr>
      <vt:lpstr>Презентация PowerPoint</vt:lpstr>
      <vt:lpstr>«Чего не стало?»  «Что изменилось?»</vt:lpstr>
      <vt:lpstr>Разучивание стихотворений с детьми  с помощью мнемотаблицы</vt:lpstr>
      <vt:lpstr>Метод  мнемотехники</vt:lpstr>
      <vt:lpstr>Упражнения для развития памяти</vt:lpstr>
      <vt:lpstr>     Спасибо за внимание!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Развивающие  игры для дошкольников</dc:title>
  <dc:creator>Юсер</dc:creator>
  <cp:lastModifiedBy>k0ndyr</cp:lastModifiedBy>
  <cp:revision>31</cp:revision>
  <dcterms:created xsi:type="dcterms:W3CDTF">2015-11-15T01:45:38Z</dcterms:created>
  <dcterms:modified xsi:type="dcterms:W3CDTF">2023-11-27T17:40:11Z</dcterms:modified>
</cp:coreProperties>
</file>