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70" r:id="rId11"/>
    <p:sldId id="263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-практикум для родителей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8496944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«Тренируем внимание у детей старшего дошкольного возраста»     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media.istockphoto.com/vectors/schoolchildren-vector-id1183317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0674"/>
            <a:ext cx="2088232" cy="183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958" y="274638"/>
            <a:ext cx="7192841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Юсер\Desktop\игры\найди отлич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959" y="1052736"/>
            <a:ext cx="7098306" cy="5301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99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«Путаница»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5229200"/>
            <a:ext cx="784887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животные изображены на листе?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521215/eea35aab-588e-4473-a715-07d63a1bc437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9522" b="9304"/>
          <a:stretch/>
        </p:blipFill>
        <p:spPr bwMode="auto">
          <a:xfrm>
            <a:off x="1535289" y="1124744"/>
            <a:ext cx="70996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 предметы»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87624" y="1600200"/>
            <a:ext cx="7956376" cy="5141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предметы в таблице: одно солнышко, один                 цветок, один ёжик, два солнышка, одно яблоко, два цветка, два ёжика, три цветка, два яблока и т.д.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6754"/>
            <a:ext cx="7439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3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 по образцу»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nii-evrika.ru/wp-content/uploads/2017/11/%D0%97%D0%BD.%D0%B2-%D1%84%D0%B8%D0%B3-%D0%B2%D0%BD%D0%B8%D0%BC-4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1318"/>
            <a:ext cx="4477380" cy="54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перепутал художник?»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Юсер\Desktop\игры\что перепута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12776"/>
            <a:ext cx="7018506" cy="4965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07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«Зачеркни знакомую букву»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Юсер\Desktop\игры\зачеркни буквы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6411" r="3574" b="2903"/>
          <a:stretch/>
        </p:blipFill>
        <p:spPr bwMode="auto">
          <a:xfrm>
            <a:off x="1835696" y="1196752"/>
            <a:ext cx="6287911" cy="5086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82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рисунок»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Юсер\Desktop\игры\графический дикт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00808"/>
            <a:ext cx="4109237" cy="3335733"/>
          </a:xfrm>
          <a:prstGeom prst="rect">
            <a:avLst/>
          </a:prstGeom>
          <a:noFill/>
          <a:ln w="444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3" descr="C:\Users\Юсер\Desktop\игры\продолжи рисун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2534331" cy="3548064"/>
          </a:xfrm>
          <a:prstGeom prst="rect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061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«Графический диктант»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2008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1.Поставьте точку на пересечении клеток.</a:t>
            </a:r>
          </a:p>
          <a:p>
            <a:pPr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Внимательно слушайте,  ведите линию от точки пересечения клеток согласно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инструкции.</a:t>
            </a:r>
          </a:p>
          <a:p>
            <a:pPr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Инструкция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клетки вправо, 2 клетки вниз, 3 клетки вправо,</a:t>
            </a:r>
          </a:p>
          <a:p>
            <a:pPr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клетки вниз, 3 клетки вправо, 2 клетки вниз,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клеток влево, 6 клеток вверх.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98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7920880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560840" cy="2448272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направленность и сосредоточенность сознания на каком-либо предмете, явлении, деятельности.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выбор объекта, 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сосредоточенность - отвлечение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объектов.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7704856" cy="220980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психический процесс, суть которого заключается в сосредоточении на каком-либо объекте или явлении.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направлено как на внешний мир, так и внутрь человека (на его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чувства, переживания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свойства внимания: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7"/>
            <a:ext cx="770485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(сосредоточенность, концентрация);</a:t>
            </a:r>
          </a:p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(способность удержать в фокусе внимания несколько объектов);</a:t>
            </a:r>
          </a:p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Переключаемость (возможность смещения фокуса внимания с одного объекта на другой – по воле человека);</a:t>
            </a:r>
          </a:p>
          <a:p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Распределяемость (способность распределять внимание между несколькими видами деятельности, например – одновременно слушать сказку и рисовать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Тренируя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ребенка, старайтесь уделять время каждому из перечисленных свойств внимания. Ведь все они одинаково важны и играют большую роль в усвоении информации.</a:t>
            </a:r>
          </a:p>
        </p:txBody>
      </p:sp>
      <p:pic>
        <p:nvPicPr>
          <p:cNvPr id="4" name="Рисунок 3" descr="https://ginger-slim.ru/wp-content/uploads/2020/03/stishki-dlya-detey-2-3-let-dlya-chteniya-i-zauchivaniya-poteshki-stishki-pro-odezhdu-o-predmetah-byta-prirode-zhivotnyh-druzhbe-luchshiy-sbornik-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6870" r="6316" b="3841"/>
          <a:stretch/>
        </p:blipFill>
        <p:spPr bwMode="auto">
          <a:xfrm>
            <a:off x="9468544" y="3933056"/>
            <a:ext cx="1772920" cy="145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внимания: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7632848" cy="49294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Непроизвольное внимание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волевых усилий и основано на быстрой реакции организма на сильный стимул. Мы всегда обращаем внимание на что-то необычное или яркое, на то, что производит сильное впечатление (например, резкий запах, странный наряд человека в толпе, громкий звук и т.д.).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 внимание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наличие волевого усилия и намерения. Если человек имеет перед собой цель и мотивацию к ее достижению, он способен долгое время концентрировать свое внимание даже на неинтересной и рутинной деятельности.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внимания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311080"/>
              </p:ext>
            </p:extLst>
          </p:nvPr>
        </p:nvGraphicFramePr>
        <p:xfrm>
          <a:off x="1403649" y="980729"/>
          <a:ext cx="7344814" cy="5644461"/>
        </p:xfrm>
        <a:graphic>
          <a:graphicData uri="http://schemas.openxmlformats.org/drawingml/2006/table">
            <a:tbl>
              <a:tblPr/>
              <a:tblGrid>
                <a:gridCol w="1308981"/>
                <a:gridCol w="6035833"/>
              </a:tblGrid>
              <a:tr h="850584"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 год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Непроизвольное внимание. Малыш обращает внимание на все яркое и необычное.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724795"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формирования произвольного внимания. У детей этого возраста появляется сильный исследовательский интерес и стремление к самостоятельности. Ребенок сам выбирает себе занятие по душе.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50584"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 следовать наглядной инструкции и выполнять задания по образцу.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493703"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развитие слухового внимания.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4795"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лет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Продолжает формироваться волевое внимание (к 7 годам она должно быть достаточно хорошо развито). Увеличение объема внимания, его устойчивости и способности переключать внимание с одного объекта на другой.</a:t>
                      </a:r>
                    </a:p>
                  </a:txBody>
                  <a:tcPr marL="78394" marR="78394" marT="78394" marB="78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409046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детей наиболее развито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непроизвольное внимание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возрастом малыши учатся контролировать свои психические процессы.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задач дошкольного возраста – развитие произвольного (волевого) внимания.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концентрироваться на задаче, переключаться с одного вида деятельности на другой необходимы для успешного обучения в школе.</a:t>
            </a:r>
          </a:p>
        </p:txBody>
      </p:sp>
      <p:pic>
        <p:nvPicPr>
          <p:cNvPr id="5" name="Рисунок 4" descr="http://dutsadok.com.ua/clipart/ljudi/0a16a87fd0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324036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2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памяти: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884368" cy="500141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занятий;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и постановка цели для ребенка;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к сложному;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наглядных схем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алгоритмов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сам контролировать свои действия;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Следить, чтобы ребенок не переутомлялся и был заинтересован.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ch319v.mskobr.ru/images/%2820%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1869311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7416824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Игры и упражнения на развитие внимания      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pdb/2884295/6f14799b-0837-454f-8981-1ee0b6bb11a9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360040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60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предмет»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 flipH="1">
            <a:off x="4495800" y="1600200"/>
            <a:ext cx="220216" cy="388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300192" y="1628800"/>
            <a:ext cx="2843808" cy="47525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все предметы, которые художник спрятал на картине.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lib2.podelise.ru/tw_files2/urls_965/11/d-10941/10941_html_7f96bd4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r="2128"/>
          <a:stretch/>
        </p:blipFill>
        <p:spPr bwMode="auto">
          <a:xfrm>
            <a:off x="1331640" y="1052736"/>
            <a:ext cx="5057422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8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252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538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Семинар -практикум для родителей</vt:lpstr>
      <vt:lpstr>Внимание - это направленность и сосредоточенность сознания на каком-либо предмете, явлении, деятельности.  Направленность означает выбор объекта, а сосредоточенность - отвлечение от других объектов. </vt:lpstr>
      <vt:lpstr>Основные свойства внимания:</vt:lpstr>
      <vt:lpstr>Основные виды внимания:</vt:lpstr>
      <vt:lpstr>Этапы развития внимания</vt:lpstr>
      <vt:lpstr> У маленьких детей наиболее развито непроизвольное внимание. С возрастом малыши учатся контролировать свои психические процессы.   Одна из главных задач дошкольного возраста – развитие произвольного (волевого) внимания.   Способность концентрироваться на задаче, переключаться с одного вида деятельности на другой необходимы для успешного обучения в школе.</vt:lpstr>
      <vt:lpstr>Рекомендации по развитию памяти:</vt:lpstr>
      <vt:lpstr>Презентация PowerPoint</vt:lpstr>
      <vt:lpstr>«Найди предмет»</vt:lpstr>
      <vt:lpstr>«Найди отличия»</vt:lpstr>
      <vt:lpstr>«Путаница»</vt:lpstr>
      <vt:lpstr>«Посчитай предметы»</vt:lpstr>
      <vt:lpstr>«Выполни по образцу»</vt:lpstr>
      <vt:lpstr>«Что перепутал художник?»</vt:lpstr>
      <vt:lpstr>«Зачеркни знакомую букву»</vt:lpstr>
      <vt:lpstr> «Продолжи рисунок»</vt:lpstr>
      <vt:lpstr>«Графический диктант»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k0ndyr</dc:creator>
  <cp:lastModifiedBy>k0ndyr</cp:lastModifiedBy>
  <cp:revision>21</cp:revision>
  <dcterms:created xsi:type="dcterms:W3CDTF">2020-10-12T17:10:37Z</dcterms:created>
  <dcterms:modified xsi:type="dcterms:W3CDTF">2022-11-17T18:04:57Z</dcterms:modified>
</cp:coreProperties>
</file>