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B3852B-1DF5-46AE-B94C-8FEA42A715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CD0498A-71F7-4B92-85A6-A87BD7D90E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0C748F-D324-4946-B7C1-F4BB16AE1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26A8-F1E2-4571-8F78-7362269E64BC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F06E5E-E267-4D8B-A20E-23083577C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94D669-CD01-4AB9-A2D5-47DFC49EB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4C97D-F06A-49F1-946C-C6B64E180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559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D528D2-6738-4A22-8507-944D297A5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7510E55-16E1-4760-A887-ABF51B7614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1C2427-B91E-4997-840E-6C7E73759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26A8-F1E2-4571-8F78-7362269E64BC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B9EC74-88FB-4FF5-BA21-F370D0F66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78170E-8497-47E5-8885-9B5B0666C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4C97D-F06A-49F1-946C-C6B64E180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923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9270A2E-A1B5-4635-BAC9-C5AAF5F454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BC06B35-9492-4B79-8149-56BE6252B9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624B1E-2BD0-4EB5-AF95-C627F5A36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26A8-F1E2-4571-8F78-7362269E64BC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C7D379-F641-4AB9-B220-78DEEADC5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5FF5C5-AED1-4020-96F7-F690E9BC7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4C97D-F06A-49F1-946C-C6B64E180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987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7E0565-B452-43A9-B005-760BA3289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4033CF-6F33-4FA6-ADAF-1E617336C7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C9A3F1-78BB-4FBD-8AF1-FD0732F4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26A8-F1E2-4571-8F78-7362269E64BC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486692-D76F-48CB-B6CB-CD217FE38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5D8BFA-B3FF-4EFC-B16C-C7491593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4C97D-F06A-49F1-946C-C6B64E180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086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913D3B-8B1C-47A3-9432-0C26D5710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6DB24D-D4C2-43C7-AE8F-C7DE366954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D1E566-9E56-45D1-BD0C-DCE92F885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26A8-F1E2-4571-8F78-7362269E64BC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38AD59-E475-4730-90B8-752A081D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726711-2E4A-4A25-9B40-9DFCBEA93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4C97D-F06A-49F1-946C-C6B64E180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541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AE790B-9E27-4D95-BC27-E36F42101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BC972C-5A55-4B29-869D-65C2F7EB90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447079F-E216-4CAF-9E6A-ABE106564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3AB8BD-001F-4EE2-9615-C22A2B082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26A8-F1E2-4571-8F78-7362269E64BC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F3E36C-68FE-4A7E-9134-0CE981AF1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FA7EB14-D808-47AE-BBB9-CE94EE7D2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4C97D-F06A-49F1-946C-C6B64E180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759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1EA73F-0744-4326-9978-A8140B6A3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2C5837-2CAC-4662-9A50-A12D1CCDC4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E884237-BDAC-4294-8711-C9E00E1139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7D6F1F3-5EC8-4BBB-8C79-6A02AC65B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12F9A47-8221-43FD-B095-10E80351FC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343380F-07A6-4824-A43F-C1E787E60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26A8-F1E2-4571-8F78-7362269E64BC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37DCBB7-1D17-4095-93E2-2017490EC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B365B0A-B085-4786-8FE7-E50BC6850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4C97D-F06A-49F1-946C-C6B64E180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971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AAE590-4589-4476-8B84-A7BCD0743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98B4AB5-0C77-4DDE-B378-D356696BC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26A8-F1E2-4571-8F78-7362269E64BC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AB529AA-47EF-44EC-9E05-ACABEEB59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95DB3E2-9B95-4E79-BAAF-53575B53D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4C97D-F06A-49F1-946C-C6B64E180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553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7B494A7-726E-4712-913C-B429CEE32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26A8-F1E2-4571-8F78-7362269E64BC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F5EBBD3-EA76-4044-8FB0-859BE0FBB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2CFB80A-7782-4751-86B6-B456B05A5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4C97D-F06A-49F1-946C-C6B64E180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916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D760E7-14A4-4E66-B7EB-4E8A02846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01CB6A-5B5D-49B5-AE53-461161FFE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C968FCB-FC75-4C78-9495-8D4336CF04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27F896D-181B-4089-952A-FCEC0A274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26A8-F1E2-4571-8F78-7362269E64BC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AB1303-4230-4555-8F43-BF3E5266D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E6D696-C369-4EFA-B081-CA2A912B3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4C97D-F06A-49F1-946C-C6B64E180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697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FC4D5D-A34E-458D-BB67-23F951AB2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62FCB2F-5D85-48DA-94BD-BB4861BC14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45D94CA-B335-4CF0-BAFA-4EE7034E4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E40C4F-FB41-40D6-8CE1-7ABF21094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26A8-F1E2-4571-8F78-7362269E64BC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E08746-34F2-44E6-92A0-D0CE83CAD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1D53DB5-7174-4BEC-9719-D186E91B1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4C97D-F06A-49F1-946C-C6B64E180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593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A853D1-1062-4AA5-A29C-4822ABB2D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3AB4DDF-CAD5-4B0B-B5E9-9A30442487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47965B-EC00-42AD-AC09-6E38761261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D26A8-F1E2-4571-8F78-7362269E64BC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167D14-8519-4962-AA9B-3EA3B37981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F22838-6D37-4788-9378-A5245E1BD4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4C97D-F06A-49F1-946C-C6B64E180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991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CA470-A2A0-4909-977B-970EA6DCF7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8295BDF-582A-4A27-9242-25818DF9C7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28F6936-7CE6-4508-9DE1-FDB0E9B1F5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3" y="142080"/>
            <a:ext cx="7232172" cy="3622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C4F2D4A-FAE6-460A-945A-2151A874D5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049" y="2849732"/>
            <a:ext cx="7232172" cy="3941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13173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9ED21C-4921-4E98-A055-EB828FF17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B9C9A9D-B81B-4053-A476-DF4B543D32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60" b="24024"/>
          <a:stretch/>
        </p:blipFill>
        <p:spPr>
          <a:xfrm>
            <a:off x="69172" y="0"/>
            <a:ext cx="2632969" cy="3080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45E8E39-2DAB-4022-8CAF-8128092A3D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16" b="3431"/>
          <a:stretch/>
        </p:blipFill>
        <p:spPr>
          <a:xfrm>
            <a:off x="2289791" y="1922016"/>
            <a:ext cx="3086100" cy="4296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7C7053B-424A-4477-A5F6-411692C4F0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6" b="10259"/>
          <a:stretch/>
        </p:blipFill>
        <p:spPr>
          <a:xfrm>
            <a:off x="5375891" y="1027906"/>
            <a:ext cx="3086100" cy="5566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BF499C7-4282-4D28-9A72-88F9985D225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23" b="3948"/>
          <a:stretch/>
        </p:blipFill>
        <p:spPr>
          <a:xfrm>
            <a:off x="8625674" y="237163"/>
            <a:ext cx="3086100" cy="5344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760496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Широкоэкранный</PresentationFormat>
  <Paragraphs>0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Professional</dc:creator>
  <cp:lastModifiedBy>Professional</cp:lastModifiedBy>
  <cp:revision>2</cp:revision>
  <dcterms:created xsi:type="dcterms:W3CDTF">2024-03-12T01:33:35Z</dcterms:created>
  <dcterms:modified xsi:type="dcterms:W3CDTF">2024-03-12T01:43:13Z</dcterms:modified>
</cp:coreProperties>
</file>