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75" r:id="rId5"/>
    <p:sldId id="259" r:id="rId6"/>
    <p:sldId id="269" r:id="rId7"/>
    <p:sldId id="262" r:id="rId8"/>
    <p:sldId id="274" r:id="rId9"/>
    <p:sldId id="264" r:id="rId10"/>
    <p:sldId id="261" r:id="rId11"/>
    <p:sldId id="265" r:id="rId12"/>
    <p:sldId id="268" r:id="rId13"/>
    <p:sldId id="263" r:id="rId14"/>
    <p:sldId id="267" r:id="rId15"/>
    <p:sldId id="266" r:id="rId16"/>
    <p:sldId id="271" r:id="rId17"/>
    <p:sldId id="272" r:id="rId18"/>
    <p:sldId id="270" r:id="rId19"/>
    <p:sldId id="273" r:id="rId20"/>
    <p:sldId id="25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13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788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934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407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074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092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224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34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327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998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658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099A1-5FC1-40EA-8496-261BAAB990B6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75DC4-8EAD-4204-BF7C-C2A43B562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336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fif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mashulka" pitchFamily="2" charset="0"/>
              </a:rPr>
              <a:t/>
            </a:r>
            <a:br>
              <a:rPr lang="ru-RU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mashulka" pitchFamily="2" charset="0"/>
              </a:rPr>
            </a:br>
            <a:r>
              <a:rPr lang="ru-RU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mashulka" pitchFamily="2" charset="0"/>
              </a:rPr>
              <a:t>Тема «Нетрадиционные техники в аппликации»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13176"/>
            <a:ext cx="6400800" cy="625624"/>
          </a:xfrm>
        </p:spPr>
        <p:txBody>
          <a:bodyPr>
            <a:normAutofit fontScale="47500" lnSpcReduction="20000"/>
          </a:bodyPr>
          <a:lstStyle/>
          <a:p>
            <a:r>
              <a:rPr lang="ru-RU" sz="3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</a:t>
            </a:r>
            <a:r>
              <a:rPr lang="ru-RU" sz="3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Намжилова</a:t>
            </a:r>
            <a:r>
              <a:rPr lang="ru-RU" sz="3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С.Б.</a:t>
            </a:r>
            <a:endParaRPr lang="ru-RU" sz="3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</a:p>
          <a:p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683567" y="332656"/>
            <a:ext cx="7632239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МБДОУ г. Иркутска детский сад № 79</a:t>
            </a:r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09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 из шерстяных ниток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697969"/>
            <a:ext cx="794156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Для данной работы понадобятся старые шерстяные вещи, которые дети мелко нарезают и откладывают в ёмкости по цветам. Затем, на участки подготовленного изображения наносится клей и приклеивается нарезанные шерстяные нитки.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3" t="4922" r="5938"/>
          <a:stretch/>
        </p:blipFill>
        <p:spPr>
          <a:xfrm>
            <a:off x="481337" y="3230968"/>
            <a:ext cx="1739532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1" r="53149" b="3800"/>
          <a:stretch/>
        </p:blipFill>
        <p:spPr>
          <a:xfrm>
            <a:off x="6603076" y="2564904"/>
            <a:ext cx="2086683" cy="3121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0" t="12650" r="10801" b="11155"/>
          <a:stretch/>
        </p:blipFill>
        <p:spPr>
          <a:xfrm>
            <a:off x="2291401" y="1646812"/>
            <a:ext cx="4257637" cy="29343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0430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418058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 из засушенных растений (листьев)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692696"/>
            <a:ext cx="778720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В настоящие время широкую популярность приобрела аппликация из цветов, травы, листьев — так называемая флористика. Оно развивает творчество, мышление, наблюдательность, трудолюбие. Занятия с природным материалом способствует воспитанию у детей любви к родной природе, бережного к ней отношения. Полезны они еще и потому, что сбор и заготовка природного материала происходит на воздухе.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5" t="58399" r="12805" b="9051"/>
          <a:stretch/>
        </p:blipFill>
        <p:spPr>
          <a:xfrm>
            <a:off x="2411760" y="4342602"/>
            <a:ext cx="3600401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1" t="33201" r="40329" b="43700"/>
          <a:stretch/>
        </p:blipFill>
        <p:spPr>
          <a:xfrm>
            <a:off x="683567" y="2060848"/>
            <a:ext cx="2952328" cy="20297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img_01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9220" y="2060848"/>
            <a:ext cx="3600400" cy="23444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2297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 из конфетти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92696"/>
            <a:ext cx="8229600" cy="4525963"/>
          </a:xfrm>
        </p:spPr>
        <p:txBody>
          <a:bodyPr/>
          <a:lstStyle/>
          <a:p>
            <a:pPr marL="0" indent="457200">
              <a:spcBef>
                <a:spcPts val="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Нарисуйте контур рисунка, нанести клей на всю поверхность рисунка и густо посыпать весь лист бумаги конфетти, затем стряхнуть лишнее с листа бумаги. Как вы поняли, работать в этой технике можно с детьми любого возраста.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78" t="65235" r="32513" b="8083"/>
          <a:stretch/>
        </p:blipFill>
        <p:spPr>
          <a:xfrm>
            <a:off x="6084168" y="1628220"/>
            <a:ext cx="1668063" cy="19888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4" t="32915" r="27682" b="39500"/>
          <a:stretch/>
        </p:blipFill>
        <p:spPr>
          <a:xfrm>
            <a:off x="4768294" y="3753035"/>
            <a:ext cx="3751476" cy="25960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08" y="1628220"/>
            <a:ext cx="4176352" cy="28832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8649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 из ватных дисков</a:t>
            </a:r>
          </a:p>
        </p:txBody>
      </p:sp>
      <p:pic>
        <p:nvPicPr>
          <p:cNvPr id="8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586" y="670642"/>
            <a:ext cx="4157862" cy="3118397"/>
          </a:xfrm>
          <a:prstGeom prst="rect">
            <a:avLst/>
          </a:prstGeom>
        </p:spPr>
      </p:pic>
      <p:pic>
        <p:nvPicPr>
          <p:cNvPr id="11" name="Объект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3" t="12728" r="6928" b="6131"/>
          <a:stretch/>
        </p:blipFill>
        <p:spPr>
          <a:xfrm>
            <a:off x="611560" y="3645024"/>
            <a:ext cx="3960440" cy="2729493"/>
          </a:xfrm>
          <a:prstGeom prst="rect">
            <a:avLst/>
          </a:prstGeom>
        </p:spPr>
      </p:pic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2" t="3814" r="15396" b="5499"/>
          <a:stretch/>
        </p:blipFill>
        <p:spPr>
          <a:xfrm>
            <a:off x="1187624" y="836712"/>
            <a:ext cx="2592288" cy="2504414"/>
          </a:xfrm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99702" y="4002788"/>
            <a:ext cx="1732738" cy="1442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4508327"/>
            <a:ext cx="1484066" cy="186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3325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 из ватных дисков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908720"/>
            <a:ext cx="8229600" cy="4525963"/>
          </a:xfrm>
        </p:spPr>
        <p:txBody>
          <a:bodyPr>
            <a:noAutofit/>
          </a:bodyPr>
          <a:lstStyle/>
          <a:p>
            <a:pPr marL="0" indent="457200">
              <a:spcBef>
                <a:spcPts val="0"/>
              </a:spcBef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Ватные диски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чрезвычайно удобны в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являются отличным материалом для творчества: их можно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целиком или делить на части, вырезать из них любые заготовки и красить в любые цвета.</a:t>
            </a:r>
          </a:p>
          <a:p>
            <a:pPr marL="0" indent="457200">
              <a:spcBef>
                <a:spcPts val="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Красить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ватные диски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можно обыкновенной гуашью и кисточкой. Красить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ватные диски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можно до начала работы, а потом вырезать из них нужные детали, а можно покрасить и уже готовую работу. Только имейте в виду,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ватные диски сохнут долго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457200">
              <a:spcBef>
                <a:spcPts val="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Приклеивать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можно разными способами:</a:t>
            </a:r>
          </a:p>
          <a:p>
            <a:pPr marL="0" indent="457200">
              <a:spcBef>
                <a:spcPts val="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Покрыть весь лист бумаги клеем и на него выкладывать нужную композицию из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дисков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Этот способ будет особенно удобен для малышей, которые самостоятельно еще не смогут нанести кисточкой клей ПВА.</a:t>
            </a:r>
          </a:p>
          <a:p>
            <a:pPr marL="0" indent="457200">
              <a:spcBef>
                <a:spcPts val="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Обвести контур поделки, покрыть его клеем и на него выкладывать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диски и прижимать 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>
              <a:spcBef>
                <a:spcPts val="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Выложить еще не приклеенные детали из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ватных дисков на основу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поднимать по одной детали, наносить клей на картон на место этой детали, а потом прикладывать ее и приступать к следующей.</a:t>
            </a:r>
          </a:p>
          <a:p>
            <a:pPr marL="0" indent="457200">
              <a:spcBef>
                <a:spcPts val="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Из клея ПВА во флаконе капать небольшие капли прямо на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ватный диск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потом перевернуть его и прижать к нужному месту на картоне-основе.</a:t>
            </a:r>
          </a:p>
          <a:p>
            <a:pPr marL="0" indent="457200">
              <a:spcBef>
                <a:spcPts val="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такие простые рекомендации, необходимые для изготовления поделок из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ватных дисков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>
              <a:spcBef>
                <a:spcPts val="0"/>
              </a:spcBef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42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 из салфеток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Салфетки — очень интересный материал для детского творчества. Из них можно делать разные поделки. 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Такой вид творчества имеет ряд плюсов: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возможность создавать шедевры без ножниц;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развитие мелкой моторики маленьких ручек;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развитие тактильного восприятия, используя бумагу различной фактуры;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широкие возможности для проявления креатива.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284984"/>
            <a:ext cx="3672408" cy="26785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t="8000" r="9051" b="9051"/>
          <a:stretch/>
        </p:blipFill>
        <p:spPr>
          <a:xfrm>
            <a:off x="4811722" y="2924944"/>
            <a:ext cx="3576702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6406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для работы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3"/>
          </a:xfrm>
        </p:spPr>
        <p:txBody>
          <a:bodyPr/>
          <a:lstStyle/>
          <a:p>
            <a:pPr marL="0" indent="457200">
              <a:spcBef>
                <a:spcPts val="0"/>
              </a:spcBef>
              <a:buNone/>
            </a:pPr>
            <a:r>
              <a:rPr lang="ru-RU" sz="1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работы понадобятся бумажные салфетки разных цветов или гофрированная бумага, рисунок из детской раскраски, ножницы, клей ПВА, цветной картон – основа для аппликации.</a:t>
            </a:r>
          </a:p>
          <a:p>
            <a:endParaRPr lang="ru-RU" dirty="0"/>
          </a:p>
        </p:txBody>
      </p:sp>
      <p:pic>
        <p:nvPicPr>
          <p:cNvPr id="4" name="Picture 2" descr="http://ecopack.net.ua/406-home_default/salfetki-bumazhnye-fabrikant-alternativa-230kh230-60-listov-cvetny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468" b="14959"/>
          <a:stretch/>
        </p:blipFill>
        <p:spPr bwMode="auto">
          <a:xfrm>
            <a:off x="765005" y="1916832"/>
            <a:ext cx="2198418" cy="163942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www.raduga-msk.ru/components/com_jshopping/files/img_products/full_bumaga-gofrirovannaya-prostaya-svetlo-rozovaya-1246i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4186" y="1916832"/>
            <a:ext cx="2457912" cy="163942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http://www.risovashki.ru/pictures/e82986884226761c28cdaef444057acf.gi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1907132"/>
            <a:ext cx="1913927" cy="1661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s://www.sprinter.ru/pic/9/7/670079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7642" y="3933056"/>
            <a:ext cx="1096958" cy="204765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ttp://xn--b1abfojihkh1ao7g3b.xn--p1ai/media/catalog/product/cache/1/thumbnail/960x/17f82f742ffe127f42dca9de82fb58b1/1/1/1131452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3960035"/>
            <a:ext cx="1300098" cy="204765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shar-opt.ru/upload/iblock/933/93378a7519a87d5158dfb6db64697a9a.jpe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40" t="5566" r="7158"/>
          <a:stretch/>
        </p:blipFill>
        <p:spPr bwMode="auto">
          <a:xfrm>
            <a:off x="5220073" y="3957300"/>
            <a:ext cx="2581790" cy="198086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57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Последовательность работы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525963"/>
          </a:xfrm>
        </p:spPr>
        <p:txBody>
          <a:bodyPr/>
          <a:lstStyle/>
          <a:p>
            <a:r>
              <a:rPr lang="ru-RU" sz="16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Салфетки  разрезать на равные квадраты, размером примерно 2*2 см или 3*3 см</a:t>
            </a:r>
          </a:p>
          <a:p>
            <a:r>
              <a:rPr lang="ru-RU" sz="16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квадратик скатать в шарик.</a:t>
            </a:r>
          </a:p>
          <a:p>
            <a:r>
              <a:rPr lang="ru-RU" sz="16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Полученные шарики наклеить на картон с помощью клея ПВА по выбранному рисунку.</a:t>
            </a:r>
          </a:p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575" r="8575" b="48676"/>
          <a:stretch/>
        </p:blipFill>
        <p:spPr>
          <a:xfrm rot="10800000">
            <a:off x="457200" y="2551399"/>
            <a:ext cx="2394776" cy="2723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036927" y="2805946"/>
            <a:ext cx="3263266" cy="22141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352" b="4589"/>
          <a:stretch/>
        </p:blipFill>
        <p:spPr>
          <a:xfrm>
            <a:off x="6485144" y="2485103"/>
            <a:ext cx="2207550" cy="278950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08752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440965"/>
            <a:ext cx="22860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033771" y="1798638"/>
            <a:ext cx="3048000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979489" y="1768812"/>
            <a:ext cx="3061547" cy="2296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57200" y="4653136"/>
            <a:ext cx="2475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Подготовьте рисунок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45400" y="4653136"/>
            <a:ext cx="2322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Нарежьте салфетки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449811" y="4631635"/>
            <a:ext cx="21209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Скатайте шарики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57200" y="274638"/>
            <a:ext cx="8229600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Последовательность работы (пошагово)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77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1417638"/>
            <a:ext cx="1891067" cy="25239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108867" y="1812013"/>
            <a:ext cx="2617834" cy="19633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TextBox 5"/>
          <p:cNvSpPr txBox="1"/>
          <p:nvPr/>
        </p:nvSpPr>
        <p:spPr>
          <a:xfrm>
            <a:off x="683568" y="4653136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Нанесите клей на рисунок и начинайте приклеивать шарики. Наносить клей нужно постепенно и в небольшом количестве. Выкладывать узор можно по контуру (лепестки) или заполняя все внутри (листик).</a:t>
            </a:r>
          </a:p>
        </p:txBody>
      </p:sp>
    </p:spTree>
    <p:extLst>
      <p:ext uri="{BB962C8B-B14F-4D97-AF65-F5344CB8AC3E}">
        <p14:creationId xmlns:p14="http://schemas.microsoft.com/office/powerpoint/2010/main" val="128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Blip>
                <a:blip r:embed="rId2"/>
              </a:buBlip>
            </a:pPr>
            <a:r>
              <a:rPr lang="ru-RU" dirty="0"/>
              <a:t> </a:t>
            </a:r>
            <a:r>
              <a:rPr lang="ru-RU" b="1" dirty="0"/>
              <a:t>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Аппликация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от лат.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applicatio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- прикладывание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– создание художественных изображений наклеиванием,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нашиванием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ткань или бумагу разноцветных кусочков какого-либо материала; изображение, узор, созданный таким способом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(энциклопедический словарь) </a:t>
            </a:r>
          </a:p>
          <a:p>
            <a:pPr>
              <a:buBlip>
                <a:blip r:embed="rId2"/>
              </a:buBlip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Нетрадиционная аппликация 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–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это аппликация с использованием нетрадиционных материалов и способов работы.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endParaRPr lang="ru-RU" dirty="0"/>
          </a:p>
          <a:p>
            <a:pPr>
              <a:buBlip>
                <a:blip r:embed="rId2"/>
              </a:buBlip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453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Творческих успехов!</a:t>
            </a:r>
          </a:p>
        </p:txBody>
      </p:sp>
    </p:spTree>
    <p:extLst>
      <p:ext uri="{BB962C8B-B14F-4D97-AF65-F5344CB8AC3E}">
        <p14:creationId xmlns:p14="http://schemas.microsoft.com/office/powerpoint/2010/main" val="52171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274042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Нетрадиционные техники аппликации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908720"/>
            <a:ext cx="7427168" cy="5544616"/>
          </a:xfrm>
        </p:spPr>
        <p:txBody>
          <a:bodyPr>
            <a:normAutofit fontScale="77500" lnSpcReduction="20000"/>
          </a:bodyPr>
          <a:lstStyle/>
          <a:p>
            <a:pPr>
              <a:buBlip>
                <a:blip r:embed="rId2"/>
              </a:buBlip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Объёмная аппликация</a:t>
            </a:r>
          </a:p>
          <a:p>
            <a:pPr>
              <a:buBlip>
                <a:blip r:embed="rId2"/>
              </a:buBlip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Обрывная аппликация</a:t>
            </a:r>
          </a:p>
          <a:p>
            <a:pPr>
              <a:buBlip>
                <a:blip r:embed="rId2"/>
              </a:buBlip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Накладная аппликация</a:t>
            </a:r>
          </a:p>
          <a:p>
            <a:pPr>
              <a:buBlip>
                <a:blip r:embed="rId2"/>
              </a:buBlip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Симметричная аппликация</a:t>
            </a:r>
          </a:p>
          <a:p>
            <a:pPr>
              <a:buBlip>
                <a:blip r:embed="rId2"/>
              </a:buBlip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Ленточная аппликация</a:t>
            </a:r>
          </a:p>
          <a:p>
            <a:pPr>
              <a:buBlip>
                <a:blip r:embed="rId2"/>
              </a:buBlip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Модульная аппликация,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мозайка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Силуэтная аппликация</a:t>
            </a:r>
          </a:p>
          <a:p>
            <a:pPr>
              <a:buBlip>
                <a:blip r:embed="rId2"/>
              </a:buBlip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Торцевание</a:t>
            </a:r>
          </a:p>
          <a:p>
            <a:pPr>
              <a:buBlip>
                <a:blip r:embed="rId2"/>
              </a:buBlip>
            </a:pP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Квиллинг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Оригами</a:t>
            </a:r>
          </a:p>
          <a:p>
            <a:pPr>
              <a:buBlip>
                <a:blip r:embed="rId2"/>
              </a:buBlip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Аппликация из салфеток</a:t>
            </a:r>
          </a:p>
          <a:p>
            <a:pPr>
              <a:buBlip>
                <a:blip r:embed="rId2"/>
              </a:buBlip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Аппликация из гофрированной бумаги</a:t>
            </a:r>
          </a:p>
          <a:p>
            <a:pPr>
              <a:buBlip>
                <a:blip r:embed="rId2"/>
              </a:buBlip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Аппликация из ниток</a:t>
            </a:r>
          </a:p>
          <a:p>
            <a:pPr>
              <a:buBlip>
                <a:blip r:embed="rId2"/>
              </a:buBlip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Аппликация из ватных дисков</a:t>
            </a:r>
          </a:p>
          <a:p>
            <a:pPr>
              <a:buBlip>
                <a:blip r:embed="rId2"/>
              </a:buBlip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Аппликация из крупы</a:t>
            </a:r>
          </a:p>
          <a:p>
            <a:pPr>
              <a:buBlip>
                <a:blip r:embed="rId2"/>
              </a:buBlip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Аппликация из засушенных растений</a:t>
            </a:r>
          </a:p>
          <a:p>
            <a:pPr>
              <a:buBlip>
                <a:blip r:embed="rId2"/>
              </a:buBlip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Аппликация из поролона</a:t>
            </a:r>
          </a:p>
          <a:p>
            <a:pPr>
              <a:buBlip>
                <a:blip r:embed="rId2"/>
              </a:buBlip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Аппликация из конфетти</a:t>
            </a:r>
          </a:p>
          <a:p>
            <a:pPr>
              <a:buBlip>
                <a:blip r:embed="rId2"/>
              </a:buBlip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6" t="57350" r="15780" b="11150"/>
          <a:stretch/>
        </p:blipFill>
        <p:spPr>
          <a:xfrm>
            <a:off x="5189732" y="864687"/>
            <a:ext cx="1795399" cy="12241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8" t="18500" r="23220" b="53150"/>
          <a:stretch/>
        </p:blipFill>
        <p:spPr>
          <a:xfrm>
            <a:off x="7081288" y="1326069"/>
            <a:ext cx="1605512" cy="12385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3" t="57350" r="24708" b="10101"/>
          <a:stretch/>
        </p:blipFill>
        <p:spPr>
          <a:xfrm>
            <a:off x="7308517" y="3266082"/>
            <a:ext cx="1485058" cy="14386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2" t="5900" r="9838" b="12201"/>
          <a:stretch/>
        </p:blipFill>
        <p:spPr>
          <a:xfrm>
            <a:off x="5521810" y="2636012"/>
            <a:ext cx="1680187" cy="12601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3" t="54200" r="15780" b="12201"/>
          <a:stretch/>
        </p:blipFill>
        <p:spPr>
          <a:xfrm>
            <a:off x="3945095" y="2755879"/>
            <a:ext cx="1451210" cy="11888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894919"/>
            <a:ext cx="2030086" cy="114161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" t="29000" r="57875" b="5900"/>
          <a:stretch/>
        </p:blipFill>
        <p:spPr>
          <a:xfrm>
            <a:off x="4151284" y="718532"/>
            <a:ext cx="855596" cy="106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76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045434"/>
            <a:ext cx="3283975" cy="4525963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312" y="1052736"/>
            <a:ext cx="3080660" cy="4525963"/>
          </a:xfrm>
        </p:spPr>
      </p:pic>
      <p:sp>
        <p:nvSpPr>
          <p:cNvPr id="8" name="Прямоугольник 7"/>
          <p:cNvSpPr/>
          <p:nvPr/>
        </p:nvSpPr>
        <p:spPr>
          <a:xfrm>
            <a:off x="2411760" y="278289"/>
            <a:ext cx="3816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Объёмная аппликация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2034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Обрывная аппликация </a:t>
            </a:r>
            <a:endParaRPr lang="ru-RU" sz="2400" dirty="0"/>
          </a:p>
        </p:txBody>
      </p:sp>
      <p:pic>
        <p:nvPicPr>
          <p:cNvPr id="6" name="Рисунок 5" descr="s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54643" y="2600780"/>
            <a:ext cx="3699209" cy="28330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20688"/>
            <a:ext cx="8208912" cy="4525963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Техника обрывной аппликации очень проста, здесь происходит обрывание кусочков цветной бумаги и наклеивание их на контур рисунка. С такой задачей может справиться даже ребенок 3 лет.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Этот способ хорош для передачи фактуры образа (пушистый цыпленок, кудрявое облако). В этом случае мы разрываем бумагу на кусочки и составляем из них изображение. Обрывная аппликация очень полезна для развития мелкой моторики рук и творческого мышления.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9" t="41430" r="42348" b="34022"/>
          <a:stretch/>
        </p:blipFill>
        <p:spPr>
          <a:xfrm>
            <a:off x="646496" y="2618440"/>
            <a:ext cx="3885179" cy="27977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3626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Накладная аппликация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4525963"/>
          </a:xfrm>
        </p:spPr>
        <p:txBody>
          <a:bodyPr/>
          <a:lstStyle/>
          <a:p>
            <a:pPr marL="0" indent="457200">
              <a:spcBef>
                <a:spcPts val="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Эта техника позволяет получить многоцветное изображение. Задумываем образ и последовательно создаем его, накладывая и наклеивая детали слоями так, чтобы каждая следующая деталь была меньше предыдущей по размеру.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6" t="63650" r="18756" b="7577"/>
          <a:stretch/>
        </p:blipFill>
        <p:spPr>
          <a:xfrm>
            <a:off x="4654352" y="1628800"/>
            <a:ext cx="3650061" cy="23815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9" t="24927" r="15535" b="42099"/>
          <a:stretch/>
        </p:blipFill>
        <p:spPr>
          <a:xfrm>
            <a:off x="611560" y="1796348"/>
            <a:ext cx="3556243" cy="23762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P1100937.JPG"/>
          <p:cNvPicPr>
            <a:picLocks noChangeAspect="1"/>
          </p:cNvPicPr>
          <p:nvPr/>
        </p:nvPicPr>
        <p:blipFill rotWithShape="1">
          <a:blip r:embed="rId3" cstate="print"/>
          <a:srcRect l="24604" t="4233" r="19099"/>
          <a:stretch/>
        </p:blipFill>
        <p:spPr>
          <a:xfrm>
            <a:off x="3275856" y="4365104"/>
            <a:ext cx="2232248" cy="2140625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32590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 из крупы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70" y="1772816"/>
            <a:ext cx="2566340" cy="3825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971600" y="764677"/>
            <a:ext cx="7848872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lnSpc>
                <a:spcPct val="115000"/>
              </a:lnSpc>
              <a:spcBef>
                <a:spcPts val="940"/>
              </a:spcBef>
              <a:spcAft>
                <a:spcPts val="94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Техники 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«Посыпание»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аппликация из крупы, выполненная на основе контурного рисунка 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(шаблона)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В этом случае рисунок полностью намазываем клеем ПВА и посыпаем крупой 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(крупу немного прижимаем пальцами, чтобы лучше держалось)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Крупа должна лежать в один слой. 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29145"/>
            <a:ext cx="3208382" cy="22677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077072"/>
            <a:ext cx="2952328" cy="2456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8893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D:\Desktop\Фото дети88\IMG-20231204-WA005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27584" y="126876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Desktop\Фото дети88\photo_2023-12-03_17-45-19 (2)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016" y="692696"/>
            <a:ext cx="3420731" cy="46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093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151" y="260648"/>
            <a:ext cx="8229600" cy="436910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 из поролона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0"/>
          <a:stretch/>
        </p:blipFill>
        <p:spPr>
          <a:xfrm>
            <a:off x="539552" y="697558"/>
            <a:ext cx="8147248" cy="5780820"/>
          </a:xfrm>
        </p:spPr>
      </p:pic>
    </p:spTree>
    <p:extLst>
      <p:ext uri="{BB962C8B-B14F-4D97-AF65-F5344CB8AC3E}">
        <p14:creationId xmlns:p14="http://schemas.microsoft.com/office/powerpoint/2010/main" val="386186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</TotalTime>
  <Words>809</Words>
  <Application>Microsoft Office PowerPoint</Application>
  <PresentationFormat>Экран (4:3)</PresentationFormat>
  <Paragraphs>70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Romashulka</vt:lpstr>
      <vt:lpstr>Tahoma</vt:lpstr>
      <vt:lpstr>Times New Roman</vt:lpstr>
      <vt:lpstr>Тема Office</vt:lpstr>
      <vt:lpstr> Тема «Нетрадиционные техники в аппликации»</vt:lpstr>
      <vt:lpstr>Презентация PowerPoint</vt:lpstr>
      <vt:lpstr>Нетрадиционные техники аппликации</vt:lpstr>
      <vt:lpstr>Презентация PowerPoint</vt:lpstr>
      <vt:lpstr>Обрывная аппликация </vt:lpstr>
      <vt:lpstr>Накладная аппликация </vt:lpstr>
      <vt:lpstr>Аппликация из крупы</vt:lpstr>
      <vt:lpstr>Презентация PowerPoint</vt:lpstr>
      <vt:lpstr>Аппликация из поролона</vt:lpstr>
      <vt:lpstr>Аппликация из шерстяных ниток</vt:lpstr>
      <vt:lpstr>Аппликация из засушенных растений (листьев)</vt:lpstr>
      <vt:lpstr>Аппликация из конфетти</vt:lpstr>
      <vt:lpstr>Аппликация из ватных дисков</vt:lpstr>
      <vt:lpstr>Аппликация из ватных дисков</vt:lpstr>
      <vt:lpstr>Аппликация из салфеток</vt:lpstr>
      <vt:lpstr>Материал для работы</vt:lpstr>
      <vt:lpstr>Последовательность работы</vt:lpstr>
      <vt:lpstr>Презентация PowerPoint</vt:lpstr>
      <vt:lpstr>Презентация PowerPoint</vt:lpstr>
      <vt:lpstr>Творческих успехов!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Natasha</dc:creator>
  <cp:lastModifiedBy>ИГОРЬ ШЕВЦОВ</cp:lastModifiedBy>
  <cp:revision>53</cp:revision>
  <dcterms:created xsi:type="dcterms:W3CDTF">2015-02-12T11:22:36Z</dcterms:created>
  <dcterms:modified xsi:type="dcterms:W3CDTF">2025-04-28T11:31:44Z</dcterms:modified>
</cp:coreProperties>
</file>