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5" r:id="rId8"/>
    <p:sldId id="266" r:id="rId9"/>
    <p:sldId id="257" r:id="rId10"/>
    <p:sldId id="262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14D3DA-2214-44BE-B0CD-72EE4287B6BC}">
          <p14:sldIdLst>
            <p14:sldId id="256"/>
            <p14:sldId id="259"/>
            <p14:sldId id="258"/>
            <p14:sldId id="260"/>
            <p14:sldId id="263"/>
            <p14:sldId id="264"/>
            <p14:sldId id="265"/>
            <p14:sldId id="266"/>
            <p14:sldId id="257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4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3993-C36C-4C99-A09C-ADDDC6D112A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AF61-93AC-4D3C-A3D4-A0B65602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217061D-6257-4DB1-9154-EB4200B7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446"/>
            <a:ext cx="68580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3DB08F-A04B-4FAC-9FB2-987C54D593CA}"/>
              </a:ext>
            </a:extLst>
          </p:cNvPr>
          <p:cNvSpPr/>
          <p:nvPr/>
        </p:nvSpPr>
        <p:spPr>
          <a:xfrm>
            <a:off x="-1" y="236670"/>
            <a:ext cx="6858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РИСОВАНИЕ </a:t>
            </a:r>
          </a:p>
          <a:p>
            <a:pPr algn="ctr"/>
            <a:endParaRPr lang="ru-RU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«К нам с утра прилетела стрекоза»</a:t>
            </a:r>
            <a:endParaRPr lang="ru-RU" sz="4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0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FAE20-FAAE-4E2B-A7C3-14E3A04013CA}"/>
              </a:ext>
            </a:extLst>
          </p:cNvPr>
          <p:cNvSpPr/>
          <p:nvPr/>
        </p:nvSpPr>
        <p:spPr>
          <a:xfrm>
            <a:off x="194552" y="215650"/>
            <a:ext cx="6536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Bookman Old Style" panose="02050604050505020204" pitchFamily="18" charset="0"/>
              </a:rPr>
              <a:t>Вопросы:</a:t>
            </a: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1. Как стрекозы охотятся? Чем питаются?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2. Что необычного в глазах стрекозы?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3. Как называют стрекоз?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4. Как растут стрекозы?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5. Как умеют летать стрекозы?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6. Какие стрекозы жили на нашей планете в древности?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7. Какие новые слова вы сегодня узнали?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8. Какие приметы и легенды о стрекозах есть у разных народов?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Фото рисунков отправить Лилии Петровне.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71147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794DE4-DF05-4685-B3CA-FB79B163A54E}"/>
              </a:ext>
            </a:extLst>
          </p:cNvPr>
          <p:cNvSpPr/>
          <p:nvPr/>
        </p:nvSpPr>
        <p:spPr>
          <a:xfrm>
            <a:off x="414641" y="658511"/>
            <a:ext cx="60287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u="sng" dirty="0">
                <a:solidFill>
                  <a:srgbClr val="111111"/>
                </a:solidFill>
                <a:latin typeface="Bookman Old Style" panose="02050604050505020204" pitchFamily="18" charset="0"/>
              </a:rPr>
              <a:t>Цель</a:t>
            </a:r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: развивать умение создавать образ стрекозы.</a:t>
            </a:r>
          </a:p>
          <a:p>
            <a:pPr algn="just"/>
            <a:r>
              <a:rPr lang="ru-RU" sz="2200" u="sng" dirty="0">
                <a:solidFill>
                  <a:srgbClr val="111111"/>
                </a:solidFill>
                <a:latin typeface="Bookman Old Style" panose="02050604050505020204" pitchFamily="18" charset="0"/>
              </a:rPr>
              <a:t>Задачи</a:t>
            </a:r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:</a:t>
            </a:r>
          </a:p>
          <a:p>
            <a:pPr algn="just"/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Познакомить с особенностями внешнего вида и образом жизни стрекозы. Закрепить знания о строении насекомого: три пары ножек, пара усиков, тело состоит из трех частей – голова, грудь, брюшко. Учить детей понимать образные выражения и сравнения. </a:t>
            </a:r>
          </a:p>
          <a:p>
            <a:pPr algn="just"/>
            <a:endParaRPr lang="ru-RU" sz="22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Развивать умение дорисовывать мелкие детали, создавая образ стрекозы; закрепить умение отгадывать загадки, подбирать слова-определения; закрепить знания о насекомых;</a:t>
            </a:r>
          </a:p>
          <a:p>
            <a:pPr algn="just"/>
            <a:endParaRPr lang="ru-RU" sz="22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развивать умение внимательно слушать; развивать творческое воображение, логическое мышление, память, речь;</a:t>
            </a:r>
          </a:p>
          <a:p>
            <a:pPr algn="just"/>
            <a:endParaRPr lang="ru-RU" sz="2200" dirty="0">
              <a:solidFill>
                <a:srgbClr val="11111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200" dirty="0">
                <a:solidFill>
                  <a:srgbClr val="111111"/>
                </a:solidFill>
                <a:latin typeface="Bookman Old Style" panose="02050604050505020204" pitchFamily="18" charset="0"/>
              </a:rPr>
              <a:t>воспитывать эстетический вкус, интерес к рисованию.</a:t>
            </a:r>
            <a:endParaRPr lang="ru-RU" sz="2200" i="0" dirty="0">
              <a:solidFill>
                <a:srgbClr val="111111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2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FAE20-FAAE-4E2B-A7C3-14E3A04013CA}"/>
              </a:ext>
            </a:extLst>
          </p:cNvPr>
          <p:cNvSpPr/>
          <p:nvPr/>
        </p:nvSpPr>
        <p:spPr>
          <a:xfrm>
            <a:off x="126460" y="215650"/>
            <a:ext cx="66050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Bookman Old Style" panose="02050604050505020204" pitchFamily="18" charset="0"/>
              </a:rPr>
              <a:t>Ход занятия:</a:t>
            </a: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О стрекозе.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Охотятся стрекозы в воздухе: летают, потрескивая крыльями, и держат наготове сложенные сачком сильные волосатые ноги. В них-то и попадают жертвы.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За час стрекоза может съесть 40 комнатных мух и тут же начнет гоняться за комарами, бабочками и прочей летающей живностью, а если никого нет, то начинает хватать тех стрекоз что помельче и послабее.</a:t>
            </a:r>
          </a:p>
          <a:p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Одним словом, стрекоза хищник ловкий, сильный и очень глазастый.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 А что значит «хищник»? Хищник – тот, кто поедает других животных.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А глаза у стрекозы всем глазам глаза. Они у нее огромные, чуть ли не во всю голову и видят во все стороны. У стрекозы глаз состоит из множества маленьких глазков, каждый из которых может посмотреть туда, куда захочет.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За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прожорство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как только не зовут стрекоз – «летающие акулы», «воздушные пираты». - Как вы думаете, почему?</a:t>
            </a:r>
          </a:p>
        </p:txBody>
      </p:sp>
    </p:spTree>
    <p:extLst>
      <p:ext uri="{BB962C8B-B14F-4D97-AF65-F5344CB8AC3E}">
        <p14:creationId xmlns:p14="http://schemas.microsoft.com/office/powerpoint/2010/main" val="255883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FAE20-FAAE-4E2B-A7C3-14E3A04013CA}"/>
              </a:ext>
            </a:extLst>
          </p:cNvPr>
          <p:cNvSpPr/>
          <p:nvPr/>
        </p:nvSpPr>
        <p:spPr>
          <a:xfrm>
            <a:off x="126460" y="215650"/>
            <a:ext cx="660508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Самих стрекоз поедают птицы.</a:t>
            </a: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Стрекозы летают с огромной скоростью – могут самолет обогнать. 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Еще стрекозы могут в полете совершенно внезапно повернуть в нужную сторону, «включить» задний ход, сделать петлю или зигзаг, взлететь вертикально вверх как вертолет или резко опуститься вниз.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 Давайте руками покажем, как могут летать стрекозы. (Дети по словесной инструкции выполняют руками в воздухе повороты, петли, зигзаги, «вертикальный взлет», «пике»).</a:t>
            </a:r>
            <a:b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В древние времена на нашей планете жили гигантские стрекозы.</a:t>
            </a: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 Как вы понимаете слово «гигантский»? Очень большой, огромный, от слова «гигант» – великан.</a:t>
            </a: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Крылья у этих стрекоз были такого размера, как руки у человека. 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Почему нельзя убивать стрекоз? потому, что они живые существа, и поедают огромное количество кусачих насекомых.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 А сейчас давайте нарисуем стрекозу. Стрекоза – это насекомое. А у каждого насекомого тело состоит из трех частей: голова, грудь, брюшко. </a:t>
            </a:r>
          </a:p>
          <a:p>
            <a:endParaRPr lang="ru-RU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4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7BE84B9-CA98-4E5B-AD9E-BF83F1B7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" y="147050"/>
            <a:ext cx="6120000" cy="42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CC09BF8-4D4F-46AF-8543-9ED4D6E74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b="3974"/>
          <a:stretch/>
        </p:blipFill>
        <p:spPr bwMode="auto">
          <a:xfrm>
            <a:off x="369000" y="4805464"/>
            <a:ext cx="6120000" cy="474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9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FCC67C4-3628-4DA2-AB31-5BF520BB5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 b="23542"/>
          <a:stretch/>
        </p:blipFill>
        <p:spPr bwMode="auto">
          <a:xfrm>
            <a:off x="369000" y="447471"/>
            <a:ext cx="6120000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AEE4C75-E8BD-4EEF-8CCD-DFA1D866E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 b="8679"/>
          <a:stretch/>
        </p:blipFill>
        <p:spPr bwMode="auto">
          <a:xfrm>
            <a:off x="369000" y="5136204"/>
            <a:ext cx="6120000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2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DBB22C4-5453-47DB-B342-CEC33869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" y="445142"/>
            <a:ext cx="6120000" cy="427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632EDEF-C565-4A1E-B15B-D7810E30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0" y="5213691"/>
            <a:ext cx="6120000" cy="424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0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C0151E5-AF83-4DCB-AE89-B57C4A91E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7963" r="4812" b="7581"/>
          <a:stretch/>
        </p:blipFill>
        <p:spPr bwMode="auto">
          <a:xfrm>
            <a:off x="369000" y="272373"/>
            <a:ext cx="6120000" cy="436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BBDD9FA-8957-41AB-96B2-D26BB48A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6559" y="4185442"/>
            <a:ext cx="4584883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5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6774FC-0588-4D16-85E6-DBDB63EA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5" y="2309803"/>
            <a:ext cx="6194405" cy="679528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CC7EC8-A7FF-444A-B5C1-78F88B01CAD5}"/>
              </a:ext>
            </a:extLst>
          </p:cNvPr>
          <p:cNvSpPr txBox="1"/>
          <p:nvPr/>
        </p:nvSpPr>
        <p:spPr>
          <a:xfrm>
            <a:off x="540412" y="544747"/>
            <a:ext cx="577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У рисунка обязательно должен быть </a:t>
            </a:r>
            <a:r>
              <a:rPr lang="ru-RU" sz="3600" b="1" u="sng" dirty="0">
                <a:latin typeface="Bookman Old Style" panose="02050604050505020204" pitchFamily="18" charset="0"/>
              </a:rPr>
              <a:t>фон</a:t>
            </a:r>
            <a:r>
              <a:rPr lang="ru-RU" sz="36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671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539</Words>
  <Application>Microsoft Office PowerPoint</Application>
  <PresentationFormat>Лист A4 (210x297 мм)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Толя Ягудина</dc:creator>
  <cp:lastModifiedBy>Толя Ягудина</cp:lastModifiedBy>
  <cp:revision>11</cp:revision>
  <dcterms:created xsi:type="dcterms:W3CDTF">2020-05-13T03:39:18Z</dcterms:created>
  <dcterms:modified xsi:type="dcterms:W3CDTF">2020-05-13T04:56:44Z</dcterms:modified>
</cp:coreProperties>
</file>