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1" r:id="rId5"/>
    <p:sldId id="259" r:id="rId6"/>
    <p:sldId id="257" r:id="rId7"/>
    <p:sldId id="265" r:id="rId8"/>
    <p:sldId id="262" r:id="rId9"/>
    <p:sldId id="264" r:id="rId10"/>
    <p:sldId id="263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2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3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0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5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9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3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8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0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426D-0338-490B-903D-0AAD2AB7D93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76E1-76F1-49F8-9D3B-01ECCE47F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929DD1-F13C-4876-B67B-58F63B58C699}"/>
              </a:ext>
            </a:extLst>
          </p:cNvPr>
          <p:cNvSpPr/>
          <p:nvPr/>
        </p:nvSpPr>
        <p:spPr>
          <a:xfrm>
            <a:off x="678381" y="551680"/>
            <a:ext cx="85492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«Очень голодная гусеница»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805A5F-3539-4145-8AC5-FBFFA1CDA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3837" r="2531" b="3208"/>
          <a:stretch/>
        </p:blipFill>
        <p:spPr bwMode="auto">
          <a:xfrm>
            <a:off x="2442950" y="2860004"/>
            <a:ext cx="5868538" cy="31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2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ACE190-A29F-4C1A-A321-30F09577677F}"/>
              </a:ext>
            </a:extLst>
          </p:cNvPr>
          <p:cNvSpPr/>
          <p:nvPr/>
        </p:nvSpPr>
        <p:spPr>
          <a:xfrm>
            <a:off x="396921" y="215758"/>
            <a:ext cx="9265693" cy="671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Дети повторяют кратко по схеме как гусеница превращается в прекрасную бабочку. </a:t>
            </a:r>
            <a:r>
              <a:rPr lang="ru-RU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Расставь в правильном порядке: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8AF6C-45CB-424D-875F-070E60EF6498}"/>
              </a:ext>
            </a:extLst>
          </p:cNvPr>
          <p:cNvSpPr/>
          <p:nvPr/>
        </p:nvSpPr>
        <p:spPr>
          <a:xfrm>
            <a:off x="269840" y="1509921"/>
            <a:ext cx="216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F3D0BB-35D7-409B-AC32-375E32A70977}"/>
              </a:ext>
            </a:extLst>
          </p:cNvPr>
          <p:cNvSpPr/>
          <p:nvPr/>
        </p:nvSpPr>
        <p:spPr>
          <a:xfrm>
            <a:off x="2677587" y="1509921"/>
            <a:ext cx="216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1135EB-567A-4564-B89F-7FDFEF5E6617}"/>
              </a:ext>
            </a:extLst>
          </p:cNvPr>
          <p:cNvSpPr/>
          <p:nvPr/>
        </p:nvSpPr>
        <p:spPr>
          <a:xfrm>
            <a:off x="5085334" y="1509921"/>
            <a:ext cx="216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703345-1C8D-4DA1-94E6-0AAADC860059}"/>
              </a:ext>
            </a:extLst>
          </p:cNvPr>
          <p:cNvSpPr/>
          <p:nvPr/>
        </p:nvSpPr>
        <p:spPr>
          <a:xfrm>
            <a:off x="7451462" y="1509921"/>
            <a:ext cx="216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4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C61D7B-C4E2-4B84-8217-FF4C8B218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38" b="75481"/>
          <a:stretch/>
        </p:blipFill>
        <p:spPr bwMode="auto">
          <a:xfrm>
            <a:off x="3062540" y="4428191"/>
            <a:ext cx="1460690" cy="9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07527AD-B28A-4549-8E81-B757876C1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6" b="70753"/>
          <a:stretch/>
        </p:blipFill>
        <p:spPr bwMode="auto">
          <a:xfrm>
            <a:off x="5382772" y="4428191"/>
            <a:ext cx="1719833" cy="8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222CCDA-26DB-43A6-ACA1-9D83603F8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2" r="53250"/>
          <a:stretch/>
        </p:blipFill>
        <p:spPr bwMode="auto">
          <a:xfrm>
            <a:off x="253510" y="3933066"/>
            <a:ext cx="2029971" cy="17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C349B7-DEAD-4E96-8750-22A009EA8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5" t="49982"/>
          <a:stretch/>
        </p:blipFill>
        <p:spPr bwMode="auto">
          <a:xfrm>
            <a:off x="7856886" y="4199378"/>
            <a:ext cx="1259819" cy="149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1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031E61-80EA-473B-B6E9-9BE9CA5F7E7E}"/>
              </a:ext>
            </a:extLst>
          </p:cNvPr>
          <p:cNvSpPr/>
          <p:nvPr/>
        </p:nvSpPr>
        <p:spPr>
          <a:xfrm>
            <a:off x="2758838" y="1571860"/>
            <a:ext cx="4388323" cy="204915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Что за странная картинка?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Вот пушистая травинка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Плавно по листку ползет,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Все жует, жует, жует.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 жучок не птица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Это…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59AD23-0B9A-4675-AA87-2A890965EE53}"/>
              </a:ext>
            </a:extLst>
          </p:cNvPr>
          <p:cNvSpPr/>
          <p:nvPr/>
        </p:nvSpPr>
        <p:spPr>
          <a:xfrm>
            <a:off x="678381" y="154008"/>
            <a:ext cx="8549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Собери </a:t>
            </a:r>
            <a:r>
              <a:rPr lang="ru-RU" sz="48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пазл</a:t>
            </a:r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 – отгадку.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5DB0FEC-5A6E-4C59-8C89-F6644BFBE2FE}"/>
              </a:ext>
            </a:extLst>
          </p:cNvPr>
          <p:cNvSpPr/>
          <p:nvPr/>
        </p:nvSpPr>
        <p:spPr>
          <a:xfrm>
            <a:off x="4393442" y="4596928"/>
            <a:ext cx="1119116" cy="1378424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B9DC1C-D5B2-46DC-A65B-6921DC855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371"/>
          <a:stretch/>
        </p:blipFill>
        <p:spPr bwMode="auto">
          <a:xfrm>
            <a:off x="7223654" y="1813918"/>
            <a:ext cx="2157396" cy="254142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59AD23-0B9A-4675-AA87-2A890965EE53}"/>
              </a:ext>
            </a:extLst>
          </p:cNvPr>
          <p:cNvSpPr/>
          <p:nvPr/>
        </p:nvSpPr>
        <p:spPr>
          <a:xfrm>
            <a:off x="678381" y="154008"/>
            <a:ext cx="8549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Собери </a:t>
            </a:r>
            <a:r>
              <a:rPr lang="ru-RU" sz="48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пазл</a:t>
            </a:r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 – отгадку.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742A2D8-54A7-492E-8418-8B4135BAC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371"/>
          <a:stretch/>
        </p:blipFill>
        <p:spPr bwMode="auto">
          <a:xfrm>
            <a:off x="4189863" y="1141526"/>
            <a:ext cx="2157396" cy="25414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F6555D-5F48-468B-BC6A-6CAD00660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1" b="50371"/>
          <a:stretch/>
        </p:blipFill>
        <p:spPr bwMode="auto">
          <a:xfrm>
            <a:off x="4826861" y="4162567"/>
            <a:ext cx="2137485" cy="25414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03C0A80-BB8D-4461-9840-D1CBAEBCF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1" r="50000"/>
          <a:stretch/>
        </p:blipFill>
        <p:spPr bwMode="auto">
          <a:xfrm>
            <a:off x="1217778" y="3669067"/>
            <a:ext cx="2157396" cy="254142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2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031E61-80EA-473B-B6E9-9BE9CA5F7E7E}"/>
              </a:ext>
            </a:extLst>
          </p:cNvPr>
          <p:cNvSpPr/>
          <p:nvPr/>
        </p:nvSpPr>
        <p:spPr>
          <a:xfrm>
            <a:off x="2758838" y="1571860"/>
            <a:ext cx="4388323" cy="17198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Спал цветок и вдруг проснулся-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Больше спать не захотел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Шевельнулся, встрепенулся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Взвился вверх и улетел!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59AD23-0B9A-4675-AA87-2A890965EE53}"/>
              </a:ext>
            </a:extLst>
          </p:cNvPr>
          <p:cNvSpPr/>
          <p:nvPr/>
        </p:nvSpPr>
        <p:spPr>
          <a:xfrm>
            <a:off x="678381" y="154008"/>
            <a:ext cx="8549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Собери </a:t>
            </a:r>
            <a:r>
              <a:rPr lang="ru-RU" sz="48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пазл</a:t>
            </a:r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 – отгадку.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5DB0FEC-5A6E-4C59-8C89-F6644BFBE2FE}"/>
              </a:ext>
            </a:extLst>
          </p:cNvPr>
          <p:cNvSpPr/>
          <p:nvPr/>
        </p:nvSpPr>
        <p:spPr>
          <a:xfrm>
            <a:off x="4393442" y="4596928"/>
            <a:ext cx="1119116" cy="1378424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8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59AD23-0B9A-4675-AA87-2A890965EE53}"/>
              </a:ext>
            </a:extLst>
          </p:cNvPr>
          <p:cNvSpPr/>
          <p:nvPr/>
        </p:nvSpPr>
        <p:spPr>
          <a:xfrm>
            <a:off x="678381" y="154008"/>
            <a:ext cx="8549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Собери </a:t>
            </a:r>
            <a:r>
              <a:rPr lang="ru-RU" sz="48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пазл</a:t>
            </a:r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 – отгадку.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52F0375-6CA9-47DC-8BD3-0902E3E15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7" b="49913"/>
          <a:stretch/>
        </p:blipFill>
        <p:spPr bwMode="auto">
          <a:xfrm>
            <a:off x="1463131" y="1229103"/>
            <a:ext cx="2323554" cy="239139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1F9816F-CFCB-49B8-AFF1-99D65679B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t="50087"/>
          <a:stretch/>
        </p:blipFill>
        <p:spPr bwMode="auto">
          <a:xfrm>
            <a:off x="6198359" y="3847911"/>
            <a:ext cx="2332630" cy="238305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592AB7E-DB08-4478-8B5B-DC612EDCC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b="49913"/>
          <a:stretch/>
        </p:blipFill>
        <p:spPr bwMode="auto">
          <a:xfrm>
            <a:off x="2620370" y="3847911"/>
            <a:ext cx="2332630" cy="239139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14A3E83-4410-4648-A340-4F5FE7D16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7" r="50097"/>
          <a:stretch/>
        </p:blipFill>
        <p:spPr bwMode="auto">
          <a:xfrm>
            <a:off x="4816500" y="1229103"/>
            <a:ext cx="2323554" cy="238305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3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2013D7-F194-414F-9113-63E5C63E33B2}"/>
              </a:ext>
            </a:extLst>
          </p:cNvPr>
          <p:cNvSpPr/>
          <p:nvPr/>
        </p:nvSpPr>
        <p:spPr>
          <a:xfrm>
            <a:off x="224050" y="408646"/>
            <a:ext cx="94578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Сказка Э. Карла «Очень голодная гусеница»</a:t>
            </a:r>
            <a:endParaRPr lang="ru-RU" sz="2400" b="1" cap="all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зеленом листке, в лунном свете лежало крошечное яйцо.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воскресенье утром пригрело солнышко, и из яйца появилась </a:t>
            </a:r>
            <a:r>
              <a:rPr lang="ru-RU" sz="16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гусеница</a:t>
            </a: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Очень маленькая. И очень голодная.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"Что бы такого съесть. " - подумала она.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понедельник она насквозь прогрызла одно очень большое яблоко. Но не наелась.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 вторник она прогрызла две груши. Но опять не наелась.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 </a:t>
            </a:r>
            <a:r>
              <a:rPr lang="ru-RU" sz="16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среду</a:t>
            </a: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она прогрызла целых три сливы. И все равно не наелась.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четверг ей удалось прогрызть четыре спелых ягоды клубники. Но и этого оказалось мало.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пятницу ей досталось пять апельсинов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 ей все равно очень хотелось есть!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вот в субботу она прогрызла пирожное, мороженое, солёный огурчик, ломтик сыра с дырками, кусочек колбаски, леденец, кусок вишнёвого пирога, сардельку, кекс и ломоть арбуза в придачу. И вечером, конечно, у неё разболелся живот!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Наутро снова было воскресенье. </a:t>
            </a:r>
            <a:r>
              <a:rPr lang="ru-RU" sz="16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Гусеница</a:t>
            </a: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прогрызла сочный зеленый листочек и ей, наконец, стало легче.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Теперь это уже была не </a:t>
            </a:r>
            <a:r>
              <a:rPr lang="ru-RU" sz="16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крошка-гусеница - и не голодная гусеница</a:t>
            </a: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Это была огромная, толстая, сытая </a:t>
            </a:r>
            <a:r>
              <a:rPr lang="ru-RU" sz="16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гусеница</a:t>
            </a: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Огромная </a:t>
            </a:r>
            <a:r>
              <a:rPr lang="ru-RU" sz="16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гусеница</a:t>
            </a:r>
            <a:r>
              <a:rPr lang="ru-RU" sz="16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сплела вокруг себя домик-кокон и просидела в нём две недели. А потом прогрызла в коконе дырку, протиснулась наружу. и оказалась чудесной разноцветной бабочкой!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AAD1689-5933-49EB-BA0C-FD186774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52" y="408133"/>
            <a:ext cx="7429096" cy="604173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1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8DD7F5-7899-496C-9AD2-776E551919BA}"/>
              </a:ext>
            </a:extLst>
          </p:cNvPr>
          <p:cNvSpPr/>
          <p:nvPr/>
        </p:nvSpPr>
        <p:spPr>
          <a:xfrm>
            <a:off x="2458587" y="1315354"/>
            <a:ext cx="4988825" cy="323505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u="sng" cap="all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Физминутка</a:t>
            </a:r>
            <a:r>
              <a:rPr lang="ru-RU" sz="2400" cap="all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Утром бабочка проснулась,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Улыбнулась, потянулась.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 – росой она умылась.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Два – изящно покружилась.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Три – нагнулась и присела.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нектара всласть поела.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7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494A12-6C1A-4E64-8E64-D758199690CF}"/>
              </a:ext>
            </a:extLst>
          </p:cNvPr>
          <p:cNvSpPr/>
          <p:nvPr/>
        </p:nvSpPr>
        <p:spPr>
          <a:xfrm>
            <a:off x="678381" y="154008"/>
            <a:ext cx="8549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Bookman Old Style" panose="02050604050505020204" pitchFamily="18" charset="0"/>
              </a:rPr>
              <a:t>Выполнение поделки из цветной бумаги: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61AE2D-E2DA-45CD-9EB9-F75C691C51C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2"/>
          <a:stretch/>
        </p:blipFill>
        <p:spPr>
          <a:xfrm>
            <a:off x="390951" y="2540956"/>
            <a:ext cx="4320000" cy="32400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Colorful Bug Crafts - 20 Plus Kids Crafts - A Crafty Life">
            <a:extLst>
              <a:ext uri="{FF2B5EF4-FFF2-40B4-BE49-F238E27FC236}">
                <a16:creationId xmlns:a16="http://schemas.microsoft.com/office/drawing/2014/main" id="{A8E44D52-B982-48F3-AD26-48CC82E25775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50000" r="3361" b="2246"/>
          <a:stretch/>
        </p:blipFill>
        <p:spPr bwMode="auto">
          <a:xfrm>
            <a:off x="5195051" y="2540956"/>
            <a:ext cx="4320000" cy="32400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CA1-FD2F-4FC4-A990-6199675030EC}"/>
              </a:ext>
            </a:extLst>
          </p:cNvPr>
          <p:cNvSpPr/>
          <p:nvPr/>
        </p:nvSpPr>
        <p:spPr>
          <a:xfrm>
            <a:off x="1192245" y="1723668"/>
            <a:ext cx="2717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Bookman Old Style" panose="02050604050505020204" pitchFamily="18" charset="0"/>
              </a:rPr>
              <a:t>1 вариант</a:t>
            </a:r>
            <a:endParaRPr lang="ru-RU" sz="3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72138BA-1A3B-4A4D-ADB9-90127A162963}"/>
              </a:ext>
            </a:extLst>
          </p:cNvPr>
          <p:cNvSpPr/>
          <p:nvPr/>
        </p:nvSpPr>
        <p:spPr>
          <a:xfrm>
            <a:off x="5636822" y="1723668"/>
            <a:ext cx="2717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Bookman Old Style" panose="02050604050505020204" pitchFamily="18" charset="0"/>
              </a:rPr>
              <a:t>2 вариант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4301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366</Words>
  <Application>Microsoft Office PowerPoint</Application>
  <PresentationFormat>Лист A4 (210x297 мм)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Толя Ягудина</dc:creator>
  <cp:lastModifiedBy>Толя Ягудина</cp:lastModifiedBy>
  <cp:revision>9</cp:revision>
  <dcterms:created xsi:type="dcterms:W3CDTF">2020-05-14T05:48:49Z</dcterms:created>
  <dcterms:modified xsi:type="dcterms:W3CDTF">2020-05-14T08:13:47Z</dcterms:modified>
</cp:coreProperties>
</file>