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8" r:id="rId2"/>
    <p:sldId id="259" r:id="rId3"/>
    <p:sldId id="260" r:id="rId4"/>
    <p:sldId id="261" r:id="rId5"/>
    <p:sldId id="262" r:id="rId6"/>
    <p:sldId id="268" r:id="rId7"/>
    <p:sldId id="264" r:id="rId8"/>
    <p:sldId id="263" r:id="rId9"/>
    <p:sldId id="265" r:id="rId10"/>
    <p:sldId id="266" r:id="rId11"/>
    <p:sldId id="267" r:id="rId12"/>
    <p:sldId id="270" r:id="rId13"/>
    <p:sldId id="272" r:id="rId14"/>
    <p:sldId id="271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00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21" autoAdjust="0"/>
    <p:restoredTop sz="94660"/>
  </p:normalViewPr>
  <p:slideViewPr>
    <p:cSldViewPr>
      <p:cViewPr>
        <p:scale>
          <a:sx n="48" d="100"/>
          <a:sy n="48" d="100"/>
        </p:scale>
        <p:origin x="1446" y="51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A5C86D-2F2B-4E89-B05A-435A70119AE9}" type="datetimeFigureOut">
              <a:rPr lang="ru-RU" smtClean="0"/>
              <a:t>07.04.2021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2399A1-77DB-4E6E-9CF2-DF72E6813C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57007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C9C90-2C87-4850-8996-72F5ABB9395C}" type="datetimeFigureOut">
              <a:rPr lang="ru-RU" smtClean="0"/>
              <a:t>07.04.2021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2043D-E30A-4B30-95DB-ABD732C4A7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02048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C9C90-2C87-4850-8996-72F5ABB9395C}" type="datetimeFigureOut">
              <a:rPr lang="ru-RU" smtClean="0"/>
              <a:t>07.04.2021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2043D-E30A-4B30-95DB-ABD732C4A7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05997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C9C90-2C87-4850-8996-72F5ABB9395C}" type="datetimeFigureOut">
              <a:rPr lang="ru-RU" smtClean="0"/>
              <a:t>07.04.2021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2043D-E30A-4B30-95DB-ABD732C4A7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11231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C9C90-2C87-4850-8996-72F5ABB9395C}" type="datetimeFigureOut">
              <a:rPr lang="ru-RU" smtClean="0"/>
              <a:t>07.04.2021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2043D-E30A-4B30-95DB-ABD732C4A7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17440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C9C90-2C87-4850-8996-72F5ABB9395C}" type="datetimeFigureOut">
              <a:rPr lang="ru-RU" smtClean="0"/>
              <a:t>07.04.2021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2043D-E30A-4B30-95DB-ABD732C4A7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3113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C9C90-2C87-4850-8996-72F5ABB9395C}" type="datetimeFigureOut">
              <a:rPr lang="ru-RU" smtClean="0"/>
              <a:t>07.04.2021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2043D-E30A-4B30-95DB-ABD732C4A7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11712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C9C90-2C87-4850-8996-72F5ABB9395C}" type="datetimeFigureOut">
              <a:rPr lang="ru-RU" smtClean="0"/>
              <a:t>07.04.2021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2043D-E30A-4B30-95DB-ABD732C4A7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88818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C9C90-2C87-4850-8996-72F5ABB9395C}" type="datetimeFigureOut">
              <a:rPr lang="ru-RU" smtClean="0"/>
              <a:t>07.04.2021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2043D-E30A-4B30-95DB-ABD732C4A7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91509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C9C90-2C87-4850-8996-72F5ABB9395C}" type="datetimeFigureOut">
              <a:rPr lang="ru-RU" smtClean="0"/>
              <a:t>07.04.2021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2043D-E30A-4B30-95DB-ABD732C4A7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09562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C9C90-2C87-4850-8996-72F5ABB9395C}" type="datetimeFigureOut">
              <a:rPr lang="ru-RU" smtClean="0"/>
              <a:t>07.04.2021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2043D-E30A-4B30-95DB-ABD732C4A7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90725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C9C90-2C87-4850-8996-72F5ABB9395C}" type="datetimeFigureOut">
              <a:rPr lang="ru-RU" smtClean="0"/>
              <a:t>07.04.2021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2043D-E30A-4B30-95DB-ABD732C4A7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30246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1C9C90-2C87-4850-8996-72F5ABB9395C}" type="datetimeFigureOut">
              <a:rPr lang="ru-RU" smtClean="0"/>
              <a:t>07.04.2021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B2043D-E30A-4B30-95DB-ABD732C4A7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37851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13" Type="http://schemas.openxmlformats.org/officeDocument/2006/relationships/image" Target="../media/image88.png"/><Relationship Id="rId3" Type="http://schemas.openxmlformats.org/officeDocument/2006/relationships/image" Target="../media/image82.png"/><Relationship Id="rId7" Type="http://schemas.microsoft.com/office/2007/relationships/hdphoto" Target="../media/hdphoto48.wdp"/><Relationship Id="rId12" Type="http://schemas.microsoft.com/office/2007/relationships/hdphoto" Target="../media/hdphoto50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png"/><Relationship Id="rId11" Type="http://schemas.openxmlformats.org/officeDocument/2006/relationships/image" Target="../media/image87.png"/><Relationship Id="rId5" Type="http://schemas.openxmlformats.org/officeDocument/2006/relationships/image" Target="../media/image83.png"/><Relationship Id="rId15" Type="http://schemas.openxmlformats.org/officeDocument/2006/relationships/image" Target="../media/image89.png"/><Relationship Id="rId10" Type="http://schemas.openxmlformats.org/officeDocument/2006/relationships/image" Target="../media/image86.png"/><Relationship Id="rId4" Type="http://schemas.microsoft.com/office/2007/relationships/hdphoto" Target="../media/hdphoto47.wdp"/><Relationship Id="rId9" Type="http://schemas.microsoft.com/office/2007/relationships/hdphoto" Target="../media/hdphoto49.wdp"/><Relationship Id="rId14" Type="http://schemas.microsoft.com/office/2007/relationships/hdphoto" Target="../media/hdphoto51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13" Type="http://schemas.microsoft.com/office/2007/relationships/hdphoto" Target="../media/hdphoto56.wdp"/><Relationship Id="rId18" Type="http://schemas.openxmlformats.org/officeDocument/2006/relationships/image" Target="../media/image97.png"/><Relationship Id="rId26" Type="http://schemas.openxmlformats.org/officeDocument/2006/relationships/image" Target="../media/image101.png"/><Relationship Id="rId3" Type="http://schemas.openxmlformats.org/officeDocument/2006/relationships/image" Target="../media/image86.png"/><Relationship Id="rId21" Type="http://schemas.microsoft.com/office/2007/relationships/hdphoto" Target="../media/hdphoto60.wdp"/><Relationship Id="rId7" Type="http://schemas.microsoft.com/office/2007/relationships/hdphoto" Target="../media/hdphoto53.wdp"/><Relationship Id="rId12" Type="http://schemas.openxmlformats.org/officeDocument/2006/relationships/image" Target="../media/image94.png"/><Relationship Id="rId17" Type="http://schemas.microsoft.com/office/2007/relationships/hdphoto" Target="../media/hdphoto58.wdp"/><Relationship Id="rId25" Type="http://schemas.microsoft.com/office/2007/relationships/hdphoto" Target="../media/hdphoto62.wdp"/><Relationship Id="rId2" Type="http://schemas.openxmlformats.org/officeDocument/2006/relationships/image" Target="../media/image1.png"/><Relationship Id="rId16" Type="http://schemas.openxmlformats.org/officeDocument/2006/relationships/image" Target="../media/image96.png"/><Relationship Id="rId20" Type="http://schemas.openxmlformats.org/officeDocument/2006/relationships/image" Target="../media/image98.png"/><Relationship Id="rId29" Type="http://schemas.microsoft.com/office/2007/relationships/hdphoto" Target="../media/hdphoto64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png"/><Relationship Id="rId11" Type="http://schemas.microsoft.com/office/2007/relationships/hdphoto" Target="../media/hdphoto55.wdp"/><Relationship Id="rId24" Type="http://schemas.openxmlformats.org/officeDocument/2006/relationships/image" Target="../media/image100.png"/><Relationship Id="rId5" Type="http://schemas.microsoft.com/office/2007/relationships/hdphoto" Target="../media/hdphoto52.wdp"/><Relationship Id="rId15" Type="http://schemas.microsoft.com/office/2007/relationships/hdphoto" Target="../media/hdphoto57.wdp"/><Relationship Id="rId23" Type="http://schemas.microsoft.com/office/2007/relationships/hdphoto" Target="../media/hdphoto61.wdp"/><Relationship Id="rId28" Type="http://schemas.openxmlformats.org/officeDocument/2006/relationships/image" Target="../media/image102.png"/><Relationship Id="rId10" Type="http://schemas.openxmlformats.org/officeDocument/2006/relationships/image" Target="../media/image93.png"/><Relationship Id="rId19" Type="http://schemas.microsoft.com/office/2007/relationships/hdphoto" Target="../media/hdphoto59.wdp"/><Relationship Id="rId31" Type="http://schemas.microsoft.com/office/2007/relationships/hdphoto" Target="../media/hdphoto65.wdp"/><Relationship Id="rId4" Type="http://schemas.openxmlformats.org/officeDocument/2006/relationships/image" Target="../media/image90.png"/><Relationship Id="rId9" Type="http://schemas.microsoft.com/office/2007/relationships/hdphoto" Target="../media/hdphoto54.wdp"/><Relationship Id="rId14" Type="http://schemas.openxmlformats.org/officeDocument/2006/relationships/image" Target="../media/image95.png"/><Relationship Id="rId22" Type="http://schemas.openxmlformats.org/officeDocument/2006/relationships/image" Target="../media/image99.png"/><Relationship Id="rId27" Type="http://schemas.microsoft.com/office/2007/relationships/hdphoto" Target="../media/hdphoto63.wdp"/><Relationship Id="rId30" Type="http://schemas.openxmlformats.org/officeDocument/2006/relationships/image" Target="../media/image10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microsoft.com/office/2007/relationships/hdphoto" Target="../media/hdphoto66.wdp"/><Relationship Id="rId4" Type="http://schemas.openxmlformats.org/officeDocument/2006/relationships/image" Target="../media/image10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4.png"/><Relationship Id="rId7" Type="http://schemas.microsoft.com/office/2007/relationships/hdphoto" Target="../media/hdphoto4.wdp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0.png"/><Relationship Id="rId5" Type="http://schemas.microsoft.com/office/2007/relationships/hdphoto" Target="../media/hdphoto3.wdp"/><Relationship Id="rId10" Type="http://schemas.openxmlformats.org/officeDocument/2006/relationships/image" Target="../media/image9.png"/><Relationship Id="rId4" Type="http://schemas.openxmlformats.org/officeDocument/2006/relationships/image" Target="../media/image5.png"/><Relationship Id="rId9" Type="http://schemas.openxmlformats.org/officeDocument/2006/relationships/image" Target="../media/image8.png"/><Relationship Id="rId14" Type="http://schemas.microsoft.com/office/2007/relationships/hdphoto" Target="../media/hdphoto5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18.png"/><Relationship Id="rId18" Type="http://schemas.microsoft.com/office/2007/relationships/hdphoto" Target="../media/hdphoto13.wdp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12" Type="http://schemas.microsoft.com/office/2007/relationships/hdphoto" Target="../media/hdphoto10.wdp"/><Relationship Id="rId17" Type="http://schemas.openxmlformats.org/officeDocument/2006/relationships/image" Target="../media/image20.png"/><Relationship Id="rId2" Type="http://schemas.openxmlformats.org/officeDocument/2006/relationships/image" Target="../media/image1.png"/><Relationship Id="rId16" Type="http://schemas.microsoft.com/office/2007/relationships/hdphoto" Target="../media/hdphoto12.wdp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11" Type="http://schemas.openxmlformats.org/officeDocument/2006/relationships/image" Target="../media/image17.png"/><Relationship Id="rId5" Type="http://schemas.openxmlformats.org/officeDocument/2006/relationships/image" Target="../media/image14.png"/><Relationship Id="rId15" Type="http://schemas.openxmlformats.org/officeDocument/2006/relationships/image" Target="../media/image19.png"/><Relationship Id="rId10" Type="http://schemas.microsoft.com/office/2007/relationships/hdphoto" Target="../media/hdphoto9.wdp"/><Relationship Id="rId19" Type="http://schemas.openxmlformats.org/officeDocument/2006/relationships/image" Target="../media/image21.png"/><Relationship Id="rId4" Type="http://schemas.microsoft.com/office/2007/relationships/hdphoto" Target="../media/hdphoto6.wdp"/><Relationship Id="rId9" Type="http://schemas.openxmlformats.org/officeDocument/2006/relationships/image" Target="../media/image16.png"/><Relationship Id="rId14" Type="http://schemas.microsoft.com/office/2007/relationships/hdphoto" Target="../media/hdphoto1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0.png"/><Relationship Id="rId18" Type="http://schemas.microsoft.com/office/2007/relationships/hdphoto" Target="../media/hdphoto17.wdp"/><Relationship Id="rId26" Type="http://schemas.microsoft.com/office/2007/relationships/hdphoto" Target="../media/hdphoto21.wdp"/><Relationship Id="rId39" Type="http://schemas.microsoft.com/office/2007/relationships/hdphoto" Target="../media/hdphoto26.wdp"/><Relationship Id="rId3" Type="http://schemas.openxmlformats.org/officeDocument/2006/relationships/image" Target="../media/image22.png"/><Relationship Id="rId21" Type="http://schemas.openxmlformats.org/officeDocument/2006/relationships/image" Target="../media/image35.png"/><Relationship Id="rId34" Type="http://schemas.openxmlformats.org/officeDocument/2006/relationships/image" Target="../media/image42.png"/><Relationship Id="rId42" Type="http://schemas.openxmlformats.org/officeDocument/2006/relationships/image" Target="../media/image47.png"/><Relationship Id="rId47" Type="http://schemas.microsoft.com/office/2007/relationships/hdphoto" Target="../media/hdphoto30.wdp"/><Relationship Id="rId7" Type="http://schemas.microsoft.com/office/2007/relationships/hdphoto" Target="../media/hdphoto14.wdp"/><Relationship Id="rId12" Type="http://schemas.openxmlformats.org/officeDocument/2006/relationships/image" Target="../media/image29.png"/><Relationship Id="rId17" Type="http://schemas.openxmlformats.org/officeDocument/2006/relationships/image" Target="../media/image33.png"/><Relationship Id="rId25" Type="http://schemas.openxmlformats.org/officeDocument/2006/relationships/image" Target="../media/image37.png"/><Relationship Id="rId33" Type="http://schemas.openxmlformats.org/officeDocument/2006/relationships/image" Target="../media/image41.png"/><Relationship Id="rId38" Type="http://schemas.openxmlformats.org/officeDocument/2006/relationships/image" Target="../media/image45.png"/><Relationship Id="rId46" Type="http://schemas.openxmlformats.org/officeDocument/2006/relationships/image" Target="../media/image49.png"/><Relationship Id="rId2" Type="http://schemas.openxmlformats.org/officeDocument/2006/relationships/image" Target="../media/image1.png"/><Relationship Id="rId16" Type="http://schemas.microsoft.com/office/2007/relationships/hdphoto" Target="../media/hdphoto16.wdp"/><Relationship Id="rId20" Type="http://schemas.microsoft.com/office/2007/relationships/hdphoto" Target="../media/hdphoto18.wdp"/><Relationship Id="rId29" Type="http://schemas.openxmlformats.org/officeDocument/2006/relationships/image" Target="../media/image39.png"/><Relationship Id="rId41" Type="http://schemas.microsoft.com/office/2007/relationships/hdphoto" Target="../media/hdphoto27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microsoft.com/office/2007/relationships/hdphoto" Target="../media/hdphoto15.wdp"/><Relationship Id="rId24" Type="http://schemas.microsoft.com/office/2007/relationships/hdphoto" Target="../media/hdphoto20.wdp"/><Relationship Id="rId32" Type="http://schemas.microsoft.com/office/2007/relationships/hdphoto" Target="../media/hdphoto24.wdp"/><Relationship Id="rId37" Type="http://schemas.openxmlformats.org/officeDocument/2006/relationships/image" Target="../media/image44.png"/><Relationship Id="rId40" Type="http://schemas.openxmlformats.org/officeDocument/2006/relationships/image" Target="../media/image46.png"/><Relationship Id="rId45" Type="http://schemas.microsoft.com/office/2007/relationships/hdphoto" Target="../media/hdphoto29.wdp"/><Relationship Id="rId5" Type="http://schemas.openxmlformats.org/officeDocument/2006/relationships/image" Target="../media/image24.png"/><Relationship Id="rId15" Type="http://schemas.openxmlformats.org/officeDocument/2006/relationships/image" Target="../media/image32.png"/><Relationship Id="rId23" Type="http://schemas.openxmlformats.org/officeDocument/2006/relationships/image" Target="../media/image36.png"/><Relationship Id="rId28" Type="http://schemas.microsoft.com/office/2007/relationships/hdphoto" Target="../media/hdphoto22.wdp"/><Relationship Id="rId36" Type="http://schemas.openxmlformats.org/officeDocument/2006/relationships/image" Target="../media/image43.png"/><Relationship Id="rId10" Type="http://schemas.openxmlformats.org/officeDocument/2006/relationships/image" Target="../media/image28.png"/><Relationship Id="rId19" Type="http://schemas.openxmlformats.org/officeDocument/2006/relationships/image" Target="../media/image34.png"/><Relationship Id="rId31" Type="http://schemas.openxmlformats.org/officeDocument/2006/relationships/image" Target="../media/image40.png"/><Relationship Id="rId44" Type="http://schemas.openxmlformats.org/officeDocument/2006/relationships/image" Target="../media/image48.png"/><Relationship Id="rId4" Type="http://schemas.openxmlformats.org/officeDocument/2006/relationships/image" Target="../media/image23.png"/><Relationship Id="rId9" Type="http://schemas.openxmlformats.org/officeDocument/2006/relationships/image" Target="../media/image27.png"/><Relationship Id="rId14" Type="http://schemas.openxmlformats.org/officeDocument/2006/relationships/image" Target="../media/image31.png"/><Relationship Id="rId22" Type="http://schemas.microsoft.com/office/2007/relationships/hdphoto" Target="../media/hdphoto19.wdp"/><Relationship Id="rId27" Type="http://schemas.openxmlformats.org/officeDocument/2006/relationships/image" Target="../media/image38.png"/><Relationship Id="rId30" Type="http://schemas.microsoft.com/office/2007/relationships/hdphoto" Target="../media/hdphoto23.wdp"/><Relationship Id="rId35" Type="http://schemas.microsoft.com/office/2007/relationships/hdphoto" Target="../media/hdphoto25.wdp"/><Relationship Id="rId43" Type="http://schemas.microsoft.com/office/2007/relationships/hdphoto" Target="../media/hdphoto28.wdp"/><Relationship Id="rId48" Type="http://schemas.openxmlformats.org/officeDocument/2006/relationships/image" Target="../media/image5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microsoft.com/office/2007/relationships/hdphoto" Target="../media/hdphoto34.wdp"/><Relationship Id="rId18" Type="http://schemas.openxmlformats.org/officeDocument/2006/relationships/image" Target="../media/image61.png"/><Relationship Id="rId3" Type="http://schemas.openxmlformats.org/officeDocument/2006/relationships/image" Target="../media/image52.png"/><Relationship Id="rId7" Type="http://schemas.microsoft.com/office/2007/relationships/hdphoto" Target="../media/hdphoto31.wdp"/><Relationship Id="rId12" Type="http://schemas.openxmlformats.org/officeDocument/2006/relationships/image" Target="../media/image58.png"/><Relationship Id="rId17" Type="http://schemas.microsoft.com/office/2007/relationships/hdphoto" Target="../media/hdphoto36.wdp"/><Relationship Id="rId2" Type="http://schemas.openxmlformats.org/officeDocument/2006/relationships/image" Target="../media/image51.png"/><Relationship Id="rId16" Type="http://schemas.openxmlformats.org/officeDocument/2006/relationships/image" Target="../media/image60.png"/><Relationship Id="rId20" Type="http://schemas.openxmlformats.org/officeDocument/2006/relationships/image" Target="../media/image6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11" Type="http://schemas.microsoft.com/office/2007/relationships/hdphoto" Target="../media/hdphoto33.wdp"/><Relationship Id="rId5" Type="http://schemas.openxmlformats.org/officeDocument/2006/relationships/image" Target="../media/image54.png"/><Relationship Id="rId15" Type="http://schemas.microsoft.com/office/2007/relationships/hdphoto" Target="../media/hdphoto35.wdp"/><Relationship Id="rId10" Type="http://schemas.openxmlformats.org/officeDocument/2006/relationships/image" Target="../media/image57.png"/><Relationship Id="rId19" Type="http://schemas.microsoft.com/office/2007/relationships/hdphoto" Target="../media/hdphoto37.wdp"/><Relationship Id="rId4" Type="http://schemas.openxmlformats.org/officeDocument/2006/relationships/image" Target="../media/image53.png"/><Relationship Id="rId9" Type="http://schemas.microsoft.com/office/2007/relationships/hdphoto" Target="../media/hdphoto32.wdp"/><Relationship Id="rId14" Type="http://schemas.openxmlformats.org/officeDocument/2006/relationships/image" Target="../media/image59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39.wdp"/><Relationship Id="rId13" Type="http://schemas.openxmlformats.org/officeDocument/2006/relationships/image" Target="../media/image69.png"/><Relationship Id="rId3" Type="http://schemas.openxmlformats.org/officeDocument/2006/relationships/image" Target="../media/image63.png"/><Relationship Id="rId7" Type="http://schemas.openxmlformats.org/officeDocument/2006/relationships/image" Target="../media/image66.png"/><Relationship Id="rId12" Type="http://schemas.microsoft.com/office/2007/relationships/hdphoto" Target="../media/hdphoto4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11" Type="http://schemas.openxmlformats.org/officeDocument/2006/relationships/image" Target="../media/image68.png"/><Relationship Id="rId5" Type="http://schemas.microsoft.com/office/2007/relationships/hdphoto" Target="../media/hdphoto38.wdp"/><Relationship Id="rId15" Type="http://schemas.microsoft.com/office/2007/relationships/hdphoto" Target="../media/hdphoto42.wdp"/><Relationship Id="rId10" Type="http://schemas.microsoft.com/office/2007/relationships/hdphoto" Target="../media/hdphoto40.wdp"/><Relationship Id="rId4" Type="http://schemas.openxmlformats.org/officeDocument/2006/relationships/image" Target="../media/image64.png"/><Relationship Id="rId9" Type="http://schemas.openxmlformats.org/officeDocument/2006/relationships/image" Target="../media/image67.png"/><Relationship Id="rId14" Type="http://schemas.openxmlformats.org/officeDocument/2006/relationships/image" Target="../media/image7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71.png"/><Relationship Id="rId7" Type="http://schemas.openxmlformats.org/officeDocument/2006/relationships/image" Target="../media/image6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5" Type="http://schemas.microsoft.com/office/2007/relationships/hdphoto" Target="../media/hdphoto43.wdp"/><Relationship Id="rId4" Type="http://schemas.openxmlformats.org/officeDocument/2006/relationships/image" Target="../media/image72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45.wdp"/><Relationship Id="rId13" Type="http://schemas.openxmlformats.org/officeDocument/2006/relationships/image" Target="../media/image81.png"/><Relationship Id="rId3" Type="http://schemas.openxmlformats.org/officeDocument/2006/relationships/image" Target="../media/image75.png"/><Relationship Id="rId7" Type="http://schemas.openxmlformats.org/officeDocument/2006/relationships/image" Target="../media/image78.png"/><Relationship Id="rId12" Type="http://schemas.openxmlformats.org/officeDocument/2006/relationships/image" Target="../media/image8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11" Type="http://schemas.microsoft.com/office/2007/relationships/hdphoto" Target="../media/hdphoto46.wdp"/><Relationship Id="rId5" Type="http://schemas.microsoft.com/office/2007/relationships/hdphoto" Target="../media/hdphoto44.wdp"/><Relationship Id="rId10" Type="http://schemas.openxmlformats.org/officeDocument/2006/relationships/image" Target="../media/image79.png"/><Relationship Id="rId4" Type="http://schemas.openxmlformats.org/officeDocument/2006/relationships/image" Target="../media/image76.png"/><Relationship Id="rId9" Type="http://schemas.openxmlformats.org/officeDocument/2006/relationships/image" Target="../media/image6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3568" y="404664"/>
            <a:ext cx="777686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200" dirty="0" smtClean="0">
                <a:ln w="28575">
                  <a:solidFill>
                    <a:srgbClr val="006600"/>
                  </a:solidFill>
                </a:ln>
                <a:solidFill>
                  <a:srgbClr val="00B050"/>
                </a:solidFill>
                <a:latin typeface="Monotype Corsiva" pitchFamily="66" charset="0"/>
              </a:rPr>
              <a:t>В гостях  у  лисички Лизы</a:t>
            </a:r>
            <a:endParaRPr lang="ru-RU" sz="7200" dirty="0">
              <a:ln w="28575">
                <a:solidFill>
                  <a:srgbClr val="006600"/>
                </a:solidFill>
              </a:ln>
              <a:solidFill>
                <a:srgbClr val="00B050"/>
              </a:solidFill>
              <a:latin typeface="Monotype Corsiva" pitchFamily="66" charset="0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5" b="98621" l="0" r="98966">
                        <a14:foregroundMark x1="37931" y1="77241" x2="37931" y2="77241"/>
                        <a14:foregroundMark x1="32931" y1="77241" x2="33793" y2="77241"/>
                        <a14:foregroundMark x1="32069" y1="81897" x2="32069" y2="81897"/>
                        <a14:foregroundMark x1="36379" y1="86034" x2="36379" y2="86034"/>
                        <a14:foregroundMark x1="38276" y1="88276" x2="38276" y2="88276"/>
                        <a14:foregroundMark x1="39310" y1="90000" x2="39310" y2="90000"/>
                        <a14:foregroundMark x1="40690" y1="90862" x2="40690" y2="90862"/>
                        <a14:backgroundMark x1="43793" y1="47586" x2="43793" y2="47586"/>
                        <a14:backgroundMark x1="41724" y1="46724" x2="41724" y2="46724"/>
                        <a14:backgroundMark x1="40862" y1="74828" x2="40862" y2="74828"/>
                        <a14:backgroundMark x1="37414" y1="87069" x2="37414" y2="87069"/>
                        <a14:backgroundMark x1="38621" y1="88966" x2="38621" y2="88966"/>
                        <a14:backgroundMark x1="80000" y1="50000" x2="80000" y2="5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133612"/>
            <a:ext cx="2395452" cy="23954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87569" y1="5625" x2="87569" y2="5625"/>
                        <a14:foregroundMark x1="91989" y1="12812" x2="91989" y2="12812"/>
                        <a14:foregroundMark x1="88398" y1="24375" x2="88398" y2="24375"/>
                        <a14:foregroundMark x1="87569" y1="10000" x2="87569" y2="10000"/>
                        <a14:foregroundMark x1="91160" y1="17188" x2="91160" y2="17188"/>
                        <a14:foregroundMark x1="88398" y1="31563" x2="88398" y2="31563"/>
                        <a14:foregroundMark x1="76796" y1="16250" x2="76796" y2="16250"/>
                        <a14:foregroundMark x1="72652" y1="9688" x2="72652" y2="9688"/>
                        <a14:foregroundMark x1="62707" y1="7187" x2="62707" y2="7187"/>
                        <a14:foregroundMark x1="61050" y1="5625" x2="61050" y2="5625"/>
                        <a14:foregroundMark x1="57182" y1="4063" x2="57182" y2="4063"/>
                        <a14:foregroundMark x1="51934" y1="6250" x2="51934" y2="6250"/>
                        <a14:foregroundMark x1="51381" y1="6563" x2="51381" y2="6563"/>
                        <a14:foregroundMark x1="50276" y1="10000" x2="50276" y2="10000"/>
                        <a14:foregroundMark x1="49448" y1="10625" x2="49448" y2="10625"/>
                        <a14:foregroundMark x1="49448" y1="10938" x2="49448" y2="10938"/>
                        <a14:foregroundMark x1="87293" y1="10000" x2="87293" y2="10000"/>
                        <a14:foregroundMark x1="86740" y1="9375" x2="86740" y2="9375"/>
                        <a14:foregroundMark x1="86740" y1="9375" x2="86740" y2="9375"/>
                        <a14:foregroundMark x1="86188" y1="9063" x2="86188" y2="9063"/>
                        <a14:foregroundMark x1="83149" y1="8438" x2="83149" y2="8438"/>
                        <a14:foregroundMark x1="83425" y1="8125" x2="83425" y2="8125"/>
                        <a14:foregroundMark x1="86740" y1="6875" x2="86740" y2="6875"/>
                        <a14:foregroundMark x1="91160" y1="6875" x2="91160" y2="6875"/>
                        <a14:foregroundMark x1="91160" y1="6875" x2="91160" y2="6875"/>
                        <a14:foregroundMark x1="92265" y1="10000" x2="92265" y2="10000"/>
                        <a14:foregroundMark x1="90608" y1="15625" x2="90608" y2="15625"/>
                        <a14:foregroundMark x1="89503" y1="16563" x2="89503" y2="16563"/>
                        <a14:foregroundMark x1="90884" y1="18438" x2="90884" y2="18438"/>
                        <a14:foregroundMark x1="29282" y1="24375" x2="29282" y2="24375"/>
                        <a14:foregroundMark x1="18508" y1="26875" x2="18508" y2="26875"/>
                        <a14:foregroundMark x1="16851" y1="15937" x2="16851" y2="15937"/>
                        <a14:foregroundMark x1="14088" y1="16875" x2="14088" y2="16875"/>
                        <a14:foregroundMark x1="14088" y1="16875" x2="14088" y2="16875"/>
                        <a14:foregroundMark x1="14088" y1="16875" x2="14088" y2="16875"/>
                        <a14:foregroundMark x1="12155" y1="20313" x2="12155" y2="20313"/>
                        <a14:foregroundMark x1="11326" y1="25625" x2="11326" y2="25625"/>
                        <a14:foregroundMark x1="77901" y1="13438" x2="77901" y2="13438"/>
                        <a14:foregroundMark x1="67127" y1="12188" x2="67127" y2="12188"/>
                        <a14:foregroundMark x1="66851" y1="14375" x2="66851" y2="14375"/>
                        <a14:foregroundMark x1="64365" y1="14688" x2="64365" y2="14688"/>
                        <a14:foregroundMark x1="81492" y1="20313" x2="81492" y2="20313"/>
                        <a14:foregroundMark x1="95580" y1="30000" x2="95580" y2="30000"/>
                        <a14:foregroundMark x1="91160" y1="32188" x2="91160" y2="32188"/>
                        <a14:foregroundMark x1="91160" y1="23750" x2="91160" y2="23750"/>
                        <a14:foregroundMark x1="18508" y1="25313" x2="18508" y2="25313"/>
                        <a14:foregroundMark x1="77348" y1="77813" x2="77348" y2="77813"/>
                        <a14:foregroundMark x1="75691" y1="84375" x2="75691" y2="84375"/>
                        <a14:foregroundMark x1="56906" y1="85625" x2="56906" y2="85625"/>
                        <a14:foregroundMark x1="60773" y1="81250" x2="60773" y2="81250"/>
                        <a14:foregroundMark x1="54972" y1="88438" x2="54972" y2="88438"/>
                        <a14:foregroundMark x1="42265" y1="80000" x2="42265" y2="80000"/>
                        <a14:foregroundMark x1="23481" y1="96875" x2="23481" y2="96875"/>
                        <a14:foregroundMark x1="22652" y1="95000" x2="22652" y2="95000"/>
                        <a14:foregroundMark x1="46685" y1="73125" x2="46685" y2="73125"/>
                        <a14:foregroundMark x1="88398" y1="36563" x2="88398" y2="36563"/>
                        <a14:foregroundMark x1="97790" y1="42188" x2="97790" y2="42188"/>
                        <a14:foregroundMark x1="98343" y1="50000" x2="98343" y2="50000"/>
                        <a14:foregroundMark x1="86740" y1="43750" x2="86740" y2="43750"/>
                        <a14:foregroundMark x1="33149" y1="91563" x2="33149" y2="91563"/>
                        <a14:foregroundMark x1="25138" y1="90000" x2="25138" y2="90000"/>
                        <a14:foregroundMark x1="41436" y1="74063" x2="41436" y2="740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729325" y="2680655"/>
            <a:ext cx="3130707" cy="2816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83568" y="5864498"/>
            <a:ext cx="77768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ln w="28575">
                  <a:solidFill>
                    <a:srgbClr val="006600"/>
                  </a:solidFill>
                </a:ln>
                <a:solidFill>
                  <a:srgbClr val="00B050"/>
                </a:solidFill>
                <a:latin typeface="Monotype Corsiva" pitchFamily="66" charset="0"/>
              </a:rPr>
              <a:t>Для детей  3-4 лет</a:t>
            </a:r>
            <a:endParaRPr lang="ru-RU" sz="5400" dirty="0">
              <a:ln w="28575">
                <a:solidFill>
                  <a:srgbClr val="006600"/>
                </a:solidFill>
              </a:ln>
              <a:solidFill>
                <a:srgbClr val="00B050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6691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583" b="90000" l="14844" r="33750">
                        <a14:backgroundMark x1="17266" y1="56667" x2="17266" y2="56667"/>
                        <a14:backgroundMark x1="15859" y1="46111" x2="22422" y2="75556"/>
                        <a14:backgroundMark x1="15937" y1="72500" x2="24453" y2="79028"/>
                        <a14:backgroundMark x1="20234" y1="59306" x2="20234" y2="59306"/>
                        <a14:backgroundMark x1="19375" y1="86806" x2="28203" y2="78333"/>
                        <a14:backgroundMark x1="32969" y1="55139" x2="28516" y2="74306"/>
                        <a14:backgroundMark x1="23203" y1="61250" x2="26641" y2="76806"/>
                      </a14:backgroundRemoval>
                    </a14:imgEffect>
                  </a14:imgLayer>
                </a14:imgProps>
              </a:ext>
            </a:extLst>
          </a:blip>
          <a:srcRect l="12132" t="16774" r="67606" b="37697"/>
          <a:stretch/>
        </p:blipFill>
        <p:spPr>
          <a:xfrm>
            <a:off x="6985321" y="3291761"/>
            <a:ext cx="1737116" cy="219560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0139" b="95417" l="4844" r="46875">
                        <a14:backgroundMark x1="19063" y1="42917" x2="19063" y2="42917"/>
                        <a14:backgroundMark x1="21016" y1="55000" x2="21016" y2="55000"/>
                        <a14:backgroundMark x1="19219" y1="39444" x2="19219" y2="39444"/>
                        <a14:backgroundMark x1="27500" y1="36667" x2="27500" y2="36667"/>
                        <a14:backgroundMark x1="18984" y1="36944" x2="18984" y2="36944"/>
                        <a14:backgroundMark x1="18516" y1="34861" x2="18516" y2="34861"/>
                        <a14:backgroundMark x1="20156" y1="47222" x2="20156" y2="47222"/>
                        <a14:backgroundMark x1="19453" y1="46111" x2="19453" y2="46111"/>
                        <a14:backgroundMark x1="20000" y1="50833" x2="20000" y2="50833"/>
                        <a14:backgroundMark x1="20781" y1="56389" x2="20781" y2="56389"/>
                        <a14:backgroundMark x1="28047" y1="39583" x2="28047" y2="39583"/>
                        <a14:backgroundMark x1="28516" y1="37500" x2="25703" y2="61944"/>
                      </a14:backgroundRemoval>
                    </a14:imgEffect>
                  </a14:imgLayer>
                </a14:imgProps>
              </a:ext>
            </a:extLst>
          </a:blip>
          <a:srcRect t="34635" r="51181"/>
          <a:stretch/>
        </p:blipFill>
        <p:spPr>
          <a:xfrm rot="1402174">
            <a:off x="-264975" y="3873139"/>
            <a:ext cx="3472197" cy="261509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35000" l="0" r="100000"/>
                    </a14:imgEffect>
                  </a14:imgLayer>
                </a14:imgProps>
              </a:ext>
            </a:extLst>
          </a:blip>
          <a:srcRect b="61067"/>
          <a:stretch/>
        </p:blipFill>
        <p:spPr>
          <a:xfrm rot="573648">
            <a:off x="1072265" y="260088"/>
            <a:ext cx="1629559" cy="153672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33647" l="58167" r="95667"/>
                    </a14:imgEffect>
                  </a14:imgLayer>
                </a14:imgProps>
              </a:ext>
            </a:extLst>
          </a:blip>
          <a:srcRect l="59137" b="65313"/>
          <a:stretch/>
        </p:blipFill>
        <p:spPr>
          <a:xfrm rot="19456188">
            <a:off x="325163" y="1011946"/>
            <a:ext cx="1319805" cy="146762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92280" y="1152912"/>
            <a:ext cx="1908983" cy="2120334"/>
          </a:xfrm>
          <a:prstGeom prst="rect">
            <a:avLst/>
          </a:prstGeom>
        </p:spPr>
      </p:pic>
      <p:sp>
        <p:nvSpPr>
          <p:cNvPr id="10" name="Прямоугольная выноска 9"/>
          <p:cNvSpPr/>
          <p:nvPr/>
        </p:nvSpPr>
        <p:spPr>
          <a:xfrm>
            <a:off x="6084168" y="259695"/>
            <a:ext cx="2016224" cy="775813"/>
          </a:xfrm>
          <a:prstGeom prst="wedgeRectCallout">
            <a:avLst>
              <a:gd name="adj1" fmla="val 34604"/>
              <a:gd name="adj2" fmla="val 116339"/>
            </a:avLst>
          </a:prstGeom>
          <a:solidFill>
            <a:schemeClr val="lt1">
              <a:alpha val="0"/>
            </a:schemeClr>
          </a:solidFill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Угадай предмет по его частям.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0508" b="99805" l="40625" r="60026"/>
                    </a14:imgEffect>
                  </a14:imgLayer>
                </a14:imgProps>
              </a:ext>
            </a:extLst>
          </a:blip>
          <a:srcRect l="41343" t="70875" r="38970" b="-3157"/>
          <a:stretch/>
        </p:blipFill>
        <p:spPr>
          <a:xfrm>
            <a:off x="4008829" y="4868441"/>
            <a:ext cx="1591621" cy="173987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43" b="100000" l="3556" r="95444">
                        <a14:foregroundMark x1="40778" y1="31429" x2="40778" y2="31429"/>
                        <a14:foregroundMark x1="32556" y1="46857" x2="41222" y2="39143"/>
                        <a14:backgroundMark x1="30000" y1="714" x2="38889" y2="1143"/>
                        <a14:backgroundMark x1="41111" y1="24857" x2="46000" y2="27000"/>
                        <a14:backgroundMark x1="38444" y1="24000" x2="45222" y2="28143"/>
                        <a14:backgroundMark x1="35444" y1="47571" x2="36889" y2="51143"/>
                        <a14:backgroundMark x1="39889" y1="44429" x2="41889" y2="51714"/>
                        <a14:backgroundMark x1="23111" y1="26571" x2="23444" y2="301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11944" y="187471"/>
            <a:ext cx="4935835" cy="383898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20646299">
            <a:off x="1624938" y="1729733"/>
            <a:ext cx="1450974" cy="118882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17414081">
            <a:off x="1676833" y="3631047"/>
            <a:ext cx="1450974" cy="118882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14270365">
            <a:off x="4102128" y="3840538"/>
            <a:ext cx="1154722" cy="94609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11015664">
            <a:off x="5851306" y="3265025"/>
            <a:ext cx="1518084" cy="1243808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05121" y="2550748"/>
            <a:ext cx="1570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n w="12700">
                  <a:solidFill>
                    <a:srgbClr val="003300"/>
                  </a:solidFill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Цветок</a:t>
            </a:r>
            <a:endParaRPr lang="ru-RU" sz="2800" b="1" dirty="0">
              <a:ln w="12700">
                <a:solidFill>
                  <a:srgbClr val="003300"/>
                </a:solidFill>
              </a:ln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98841" y="6053922"/>
            <a:ext cx="1570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n w="12700">
                  <a:solidFill>
                    <a:srgbClr val="003300"/>
                  </a:solidFill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Листья</a:t>
            </a:r>
            <a:endParaRPr lang="ru-RU" sz="2800" b="1" dirty="0">
              <a:ln w="12700">
                <a:solidFill>
                  <a:srgbClr val="003300"/>
                </a:solidFill>
              </a:ln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865427" y="6272000"/>
            <a:ext cx="1570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n w="12700">
                  <a:solidFill>
                    <a:srgbClr val="003300"/>
                  </a:solidFill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Корни</a:t>
            </a:r>
            <a:endParaRPr lang="ru-RU" sz="2800" b="1" dirty="0">
              <a:ln w="12700">
                <a:solidFill>
                  <a:srgbClr val="003300"/>
                </a:solidFill>
              </a:ln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261383" y="5505884"/>
            <a:ext cx="1570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n w="12700">
                  <a:solidFill>
                    <a:srgbClr val="003300"/>
                  </a:solidFill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Стебель</a:t>
            </a:r>
            <a:endParaRPr lang="ru-RU" sz="2800" b="1" dirty="0">
              <a:ln w="12700">
                <a:solidFill>
                  <a:srgbClr val="003300"/>
                </a:solidFill>
              </a:ln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8794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6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6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6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36535" y="1561465"/>
            <a:ext cx="1682573" cy="1872417"/>
          </a:xfrm>
          <a:prstGeom prst="rect">
            <a:avLst/>
          </a:prstGeom>
        </p:spPr>
      </p:pic>
      <p:sp>
        <p:nvSpPr>
          <p:cNvPr id="4" name="Прямоугольная выноска 3"/>
          <p:cNvSpPr/>
          <p:nvPr/>
        </p:nvSpPr>
        <p:spPr>
          <a:xfrm>
            <a:off x="934259" y="533961"/>
            <a:ext cx="2611518" cy="1185968"/>
          </a:xfrm>
          <a:prstGeom prst="wedgeRectCallout">
            <a:avLst>
              <a:gd name="adj1" fmla="val -42816"/>
              <a:gd name="adj2" fmla="val 81945"/>
            </a:avLst>
          </a:prstGeom>
          <a:solidFill>
            <a:schemeClr val="lt1">
              <a:alpha val="0"/>
            </a:schemeClr>
          </a:solidFill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Я смешала грибы и ягоды. Помоги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мне разложить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их по разным корзинкам.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96924" y="116630"/>
            <a:ext cx="57501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n w="12700">
                  <a:solidFill>
                    <a:srgbClr val="003300"/>
                  </a:solidFill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«Разложи дары леса в корзинки»</a:t>
            </a:r>
            <a:endParaRPr lang="ru-RU" sz="2800" b="1" dirty="0">
              <a:ln w="12700">
                <a:solidFill>
                  <a:srgbClr val="003300"/>
                </a:solidFill>
              </a:ln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942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2524" y="3722200"/>
            <a:ext cx="2611681" cy="292038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942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01156" y="3699597"/>
            <a:ext cx="2702278" cy="302169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2423" y="5585914"/>
            <a:ext cx="880934" cy="108090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34597" y="5391372"/>
            <a:ext cx="1329916" cy="132991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29630" y="1583355"/>
            <a:ext cx="1509287" cy="134158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0833" y1="34843" x2="20833" y2="34843"/>
                        <a14:foregroundMark x1="15833" y1="54355" x2="15833" y2="54355"/>
                        <a14:foregroundMark x1="10000" y1="59930" x2="24167" y2="36237"/>
                        <a14:foregroundMark x1="84167" y1="20906" x2="95000" y2="6969"/>
                        <a14:foregroundMark x1="95000" y1="8362" x2="87500" y2="20906"/>
                        <a14:foregroundMark x1="85000" y1="18118" x2="95000" y2="8362"/>
                        <a14:foregroundMark x1="80833" y1="22300" x2="92500" y2="1394"/>
                        <a14:foregroundMark x1="29167" y1="33449" x2="9167" y2="19512"/>
                        <a14:foregroundMark x1="23333" y1="52962" x2="5833" y2="20906"/>
                        <a14:foregroundMark x1="13333" y1="61324" x2="4167" y2="6829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17898" y="4744582"/>
            <a:ext cx="1575657" cy="94211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941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654155" flipH="1">
            <a:off x="7203929" y="67271"/>
            <a:ext cx="1859830" cy="135346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5926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48174" y="1647917"/>
            <a:ext cx="1858460" cy="111507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99722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431637">
            <a:off x="5949090" y="697771"/>
            <a:ext cx="1098004" cy="131760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819615">
            <a:off x="6678683" y="2467122"/>
            <a:ext cx="1241559" cy="1068468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500" b="98000" l="0" r="9850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373726">
            <a:off x="5342981" y="2784274"/>
            <a:ext cx="1025740" cy="1536689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89966" l="9969" r="89979">
                        <a14:backgroundMark x1="20776" y1="82018" x2="20776" y2="82018"/>
                        <a14:backgroundMark x1="34523" y1="81511" x2="34523" y2="8151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365680">
            <a:off x="3324341" y="711095"/>
            <a:ext cx="1536252" cy="1429859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100000">
                        <a14:foregroundMark x1="74750" y1="43650" x2="74750" y2="43650"/>
                        <a14:foregroundMark x1="71750" y1="39562" x2="71750" y2="39562"/>
                        <a14:foregroundMark x1="83625" y1="73139" x2="83625" y2="73139"/>
                        <a14:foregroundMark x1="68125" y1="38102" x2="68125" y2="3810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99223" y="2583159"/>
            <a:ext cx="1841061" cy="1576408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10000" b="87500" l="40834" r="97168">
                        <a14:foregroundMark x1="80881" y1="80500" x2="80881" y2="80500"/>
                        <a14:foregroundMark x1="74587" y1="83833" x2="74587" y2="83833"/>
                        <a14:foregroundMark x1="76161" y1="84917" x2="88828" y2="82167"/>
                        <a14:foregroundMark x1="60897" y1="72083" x2="57199" y2="73000"/>
                        <a14:foregroundMark x1="81511" y1="74667" x2="89300" y2="82000"/>
                        <a14:backgroundMark x1="57671" y1="19000" x2="44532" y2="76000"/>
                        <a14:backgroundMark x1="45004" y1="17333" x2="44532" y2="64833"/>
                      </a14:backgroundRemoval>
                    </a14:imgEffect>
                  </a14:imgLayer>
                </a14:imgProps>
              </a:ext>
            </a:extLst>
          </a:blip>
          <a:srcRect l="42729" t="28857" b="9251"/>
          <a:stretch/>
        </p:blipFill>
        <p:spPr>
          <a:xfrm rot="906817">
            <a:off x="2490656" y="2816692"/>
            <a:ext cx="1224142" cy="124900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8180461">
            <a:off x="7584569" y="1207818"/>
            <a:ext cx="901673" cy="1322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046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7.77778E-6 L -1.38889E-6 7.77778E-6 C -0.01111 0.0257 -0.0217 0.05186 -0.03298 0.07755 C -0.03472 0.08172 -0.03628 0.08612 -0.03889 0.08936 C -0.04427 0.09676 -0.04305 0.09445 -0.04774 0.10325 C -0.05052 0.10857 -0.0533 0.11528 -0.05677 0.11922 C -0.05798 0.12061 -0.05972 0.12061 -0.06128 0.1213 C -0.07795 0.14352 -0.05052 0.10857 -0.07309 0.13126 C -0.07517 0.13311 -0.07604 0.13658 -0.0776 0.13913 C -0.08003 0.14329 -0.08229 0.14769 -0.08507 0.15116 C -0.08733 0.15371 -0.0901 0.1551 -0.09253 0.15718 C -0.09913 0.16251 -0.09462 0.15996 -0.10156 0.16297 C -0.10243 0.16505 -0.10364 0.1669 -0.10451 0.16899 C -0.10798 0.17686 -0.11111 0.18519 -0.11493 0.19283 C -0.11597 0.19491 -0.11719 0.19676 -0.11788 0.19885 C -0.12014 0.20533 -0.12292 0.21181 -0.12396 0.21876 C -0.1243 0.222 -0.12465 0.22547 -0.12535 0.22871 C -0.12604 0.23149 -0.1276 0.2338 -0.1283 0.23658 C -0.13073 0.24468 -0.13142 0.24862 -0.13281 0.25649 C -0.13385 0.27038 -0.13489 0.2845 -0.13576 0.29839 C -0.1368 0.31297 -0.13871 0.34214 -0.13871 0.34214 C -0.13837 0.42292 -0.13819 0.50394 -0.13733 0.58473 C -0.13733 0.58936 -0.13403 0.60348 -0.13281 0.60672 L -0.12691 0.62269 C -0.12361 0.63982 -0.1276 0.6213 -0.12239 0.63866 C -0.12118 0.64237 -0.12118 0.647 -0.11944 0.65047 C -0.11701 0.65533 -0.11371 0.66158 -0.11198 0.66644 C -0.11128 0.66829 -0.11128 0.67061 -0.11042 0.67246 C -0.10903 0.6757 -0.10243 0.68843 -0.1 0.69237 C -0.09861 0.69445 -0.09687 0.69607 -0.09548 0.69815 C -0.09219 0.70348 -0.09219 0.70602 -0.08958 0.71227 C -0.08871 0.71413 -0.08785 0.71644 -0.08663 0.71806 C -0.08524 0.71991 -0.08212 0.72223 -0.08212 0.72223 L -0.08212 0.72223 " pathEditMode="relative" ptsTypes="AAAAAAAAAAAAAAAAAAAAAAAAAAAAAAAAAA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3.33333E-6 L -2.77778E-7 0.00023 C -0.00156 0.01365 -0.0026 0.02777 -0.00451 0.04166 C -0.00503 0.04514 -0.00538 0.04907 -0.00608 0.05254 C -0.00694 0.05694 -0.00799 0.06134 -0.00903 0.06574 C -0.01007 0.07546 -0.01076 0.08495 -0.01198 0.09444 C -0.01267 0.09884 -0.01441 0.10301 -0.01493 0.10764 C -0.02257 0.16759 -0.01285 0.1081 -0.01806 0.13842 C -0.0184 0.15324 -0.01892 0.18564 -0.02101 0.20439 C -0.0217 0.21111 -0.02292 0.21782 -0.02396 0.2243 C -0.02639 0.25555 -0.02309 0.23333 -0.03142 0.2618 C -0.05451 0.34004 -0.03559 0.28264 -0.05382 0.33657 C -0.0566 0.36643 -0.05521 0.37152 -0.06424 0.39814 C -0.06528 0.40092 -0.06719 0.40254 -0.06875 0.40486 C -0.07135 0.42037 -0.07014 0.41759 -0.08212 0.43564 C -0.08611 0.44143 -0.09167 0.4449 -0.09566 0.45092 C -0.11962 0.48611 -0.09462 0.46088 -0.1224 0.49282 C -0.1349 0.50694 -0.13611 0.50277 -0.15087 0.51481 C -0.15556 0.51875 -0.15972 0.52384 -0.16424 0.52801 C -0.20191 0.56203 -0.16354 0.52639 -0.18368 0.54328 C -0.18837 0.54745 -0.18924 0.54977 -0.1941 0.55439 C -0.19653 0.55694 -0.19913 0.55856 -0.20156 0.56088 C -0.20451 0.56365 -0.20746 0.56713 -0.21059 0.5699 C -0.23316 0.59027 -0.20694 0.56412 -0.23733 0.59398 C -0.24097 0.59745 -0.24392 0.60231 -0.24792 0.60509 C -0.25746 0.61134 -0.26771 0.61527 -0.2776 0.62037 C -0.27917 0.62106 -0.28073 0.62152 -0.28212 0.62268 C -0.28767 0.62708 -0.29288 0.63217 -0.29861 0.63588 C -0.30434 0.63958 -0.31111 0.63981 -0.31649 0.64467 C -0.31892 0.64699 -0.32135 0.64953 -0.32396 0.65139 C -0.32986 0.65509 -0.3342 0.65602 -0.34045 0.65787 C -0.34184 0.65995 -0.34288 0.66319 -0.34479 0.66435 C -0.34948 0.66759 -0.35486 0.66875 -0.35972 0.67106 C -0.37604 0.67847 -0.3526 0.67245 -0.39705 0.67546 C -0.39965 0.67615 -0.40208 0.67662 -0.40451 0.67777 C -0.40608 0.67824 -0.40746 0.68009 -0.40903 0.68009 C -0.41806 0.68009 -0.42691 0.67847 -0.43594 0.67777 L -0.45087 0.67338 C -0.45278 0.67245 -0.45469 0.67152 -0.45677 0.67106 C -0.45972 0.67014 -0.46267 0.66944 -0.4658 0.66898 C -0.46719 0.66828 -0.46875 0.66759 -0.47014 0.66666 C -0.47187 0.66527 -0.47309 0.66319 -0.47465 0.66227 C -0.47708 0.66111 -0.47969 0.66111 -0.48212 0.65995 C -0.48368 0.65949 -0.48507 0.65856 -0.48663 0.65787 C -0.48767 0.65555 -0.48819 0.65277 -0.48958 0.65139 C -0.4908 0.64977 -0.49271 0.65 -0.4941 0.64907 C -0.49566 0.64768 -0.49705 0.64629 -0.49861 0.64467 C -0.50052 0.64259 -0.50226 0.63958 -0.50451 0.63796 C -0.50885 0.63518 -0.51806 0.63125 -0.51806 0.63171 C -0.51996 0.62939 -0.5217 0.62639 -0.52396 0.625 C -0.52569 0.62338 -0.52795 0.62361 -0.52986 0.62268 C -0.5309 0.62222 -0.53194 0.62106 -0.53281 0.62037 L -0.53281 0.6206 " pathEditMode="relative" rAng="0" ptsTypes="AAAAAAAAAAAAAAAAAAAAAAAAAAAAAAAAAAAAAAAAAAAAAAAAAAAAA">
                                      <p:cBhvr>
                                        <p:cTn id="2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649" y="340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2.59259E-6 L -2.77778E-6 -2.59259E-6 C -0.00052 0.00718 -0.00052 0.01459 -0.00156 0.02176 C -0.00208 0.02477 -0.00364 0.02709 -0.00451 0.02963 C -0.00573 0.0331 -0.00677 0.03635 -0.00746 0.03959 C -0.01059 0.05185 -0.00746 0.04931 -0.01354 0.06551 C -0.01458 0.06829 -0.01545 0.07084 -0.01649 0.07361 C -0.01788 0.07685 -0.01962 0.0801 -0.021 0.08334 C -0.0217 0.08542 -0.0217 0.0875 -0.02239 0.08935 C -0.02534 0.09699 -0.0276 0.1007 -0.03142 0.10741 C -0.03403 0.11806 -0.03159 0.11019 -0.03889 0.12315 C -0.03993 0.12523 -0.0408 0.12732 -0.04184 0.12917 C -0.04323 0.13148 -0.04496 0.1331 -0.04635 0.13519 C -0.04774 0.13727 -0.05243 0.14607 -0.05382 0.14908 C -0.06423 0.17338 -0.04757 0.13635 -0.05972 0.16898 C -0.06389 0.17986 -0.06146 0.17454 -0.06719 0.18496 C -0.06771 0.18681 -0.06805 0.18889 -0.06875 0.19098 C -0.07066 0.1963 -0.07326 0.20116 -0.07465 0.20672 C -0.07517 0.2088 -0.07552 0.21088 -0.07621 0.21273 C -0.07708 0.21482 -0.0783 0.21667 -0.07916 0.21875 C -0.0842 0.23218 -0.07587 0.21621 -0.08368 0.23264 C -0.08489 0.23542 -0.08698 0.23773 -0.08819 0.24051 C -0.08941 0.24375 -0.0901 0.24723 -0.09114 0.25047 C -0.09201 0.25324 -0.09305 0.25602 -0.09409 0.25857 C -0.09878 0.26922 -0.09583 0.25949 -0.09861 0.27037 C -0.09809 0.27385 -0.09705 0.27709 -0.09705 0.28033 C -0.09705 0.28797 -0.0993 0.29977 -0.10451 0.3044 L -0.10903 0.30834 C -0.11528 0.3206 -0.10798 0.30787 -0.11944 0.32014 C -0.13159 0.3331 -0.1217 0.32848 -0.13298 0.33218 C -0.13698 0.33773 -0.13698 0.33843 -0.14184 0.34213 C -0.14739 0.3463 -0.15191 0.34746 -0.15677 0.35394 C -0.15833 0.35602 -0.15955 0.35834 -0.16128 0.35996 C -0.16302 0.36181 -0.16528 0.3625 -0.16719 0.36389 C -0.16875 0.36528 -0.17014 0.3669 -0.1717 0.36806 C -0.17569 0.37084 -0.18003 0.37246 -0.18368 0.37593 C -0.19514 0.38727 -0.1842 0.37709 -0.19566 0.38588 C -0.20295 0.39144 -0.19757 0.38866 -0.20607 0.39584 C -0.21059 0.39954 -0.21458 0.40093 -0.21944 0.40371 C -0.22153 0.40486 -0.22344 0.40648 -0.22552 0.40764 C -0.22795 0.40926 -0.23038 0.41065 -0.23298 0.41181 C -0.24028 0.41528 -0.24878 0.41598 -0.25521 0.42176 C -0.25677 0.42292 -0.25816 0.42454 -0.25972 0.4257 C -0.28125 0.43889 -0.26857 0.42824 -0.27916 0.4375 C -0.28021 0.44028 -0.2809 0.44306 -0.28212 0.4456 C -0.28628 0.45324 -0.2875 0.4507 -0.29253 0.45741 C -0.29392 0.45926 -0.29462 0.46158 -0.29566 0.46343 C -0.30034 0.47246 -0.29913 0.47014 -0.30451 0.47732 C -0.30503 0.4794 -0.30538 0.48148 -0.30607 0.48334 C -0.30833 0.49051 -0.30903 0.49121 -0.31198 0.49723 C -0.3125 0.5 -0.31284 0.50255 -0.31354 0.50533 C -0.31441 0.50926 -0.3158 0.5132 -0.31649 0.51713 C -0.31701 0.51991 -0.31788 0.52246 -0.31788 0.52523 C -0.3184 0.53496 -0.31788 0.54514 -0.31788 0.5551 L -0.31788 0.5551 " pathEditMode="relative" ptsTypes="AAAAAAAAAAAAAAAAAAAAAAAAAAAAAAAAAAAAAAAAAAAAAAAAAAAAAAA">
                                      <p:cBhvr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3.33333E-6 L 5.55556E-7 -3.33333E-6 C -0.00052 0.00579 -0.00087 0.01181 -0.00156 0.01783 C -0.00174 0.01991 -0.00295 0.02176 -0.00295 0.02384 C -0.00295 0.04954 -0.00226 0.07546 -0.00156 0.10139 C -0.00139 0.1081 -0.00104 0.11482 5.55556E-7 0.1213 C 0.00052 0.12546 0.00226 0.12917 0.00295 0.1331 C 0.00347 0.13658 0.00399 0.13982 0.00434 0.14306 C 0.00504 0.14769 0.00504 0.15255 0.0059 0.15718 C 0.00642 0.15995 0.00799 0.1625 0.00885 0.16505 C 0.01215 0.18681 0.00816 0.16412 0.01337 0.18287 C 0.01406 0.18542 0.01424 0.18843 0.01493 0.19097 C 0.01563 0.19375 0.01701 0.19607 0.01788 0.19884 C 0.0184 0.2007 0.01875 0.20301 0.01927 0.20486 C 0.02066 0.2088 0.0224 0.21273 0.02379 0.21667 C 0.02778 0.24352 0.02188 0.21065 0.02986 0.23472 C 0.0309 0.23773 0.03073 0.24144 0.03125 0.24468 C 0.0316 0.24676 0.03212 0.24861 0.03281 0.2507 C 0.03455 0.25602 0.03767 0.26088 0.03872 0.26644 C 0.03924 0.26921 0.03941 0.27199 0.04028 0.27454 C 0.04462 0.28866 0.04497 0.2882 0.05069 0.29838 C 0.05122 0.30046 0.05156 0.30255 0.05226 0.3044 C 0.0566 0.31597 0.05608 0.31227 0.06111 0.32222 C 0.07691 0.3537 0.05313 0.30949 0.07153 0.34213 C 0.07274 0.34398 0.07326 0.34653 0.07465 0.34815 C 0.07639 0.35046 0.07865 0.35208 0.08056 0.35417 C 0.0816 0.35602 0.08229 0.35833 0.08351 0.35995 C 0.08924 0.36759 0.08924 0.36482 0.09549 0.36991 C 0.09757 0.37176 0.09965 0.37384 0.10139 0.37593 C 0.11094 0.38704 0.10625 0.38611 0.12083 0.39792 C 0.12326 0.39977 0.12569 0.40208 0.1283 0.40394 C 0.12969 0.40486 0.13142 0.40486 0.13281 0.40579 C 0.13438 0.40695 0.13576 0.40833 0.13733 0.40972 C 0.13924 0.41181 0.14097 0.41435 0.14323 0.41574 C 0.14688 0.41829 0.15382 0.42037 0.15816 0.42176 L 0.17014 0.42963 C 0.17205 0.43102 0.17396 0.43264 0.17604 0.43357 C 0.1776 0.43426 0.17917 0.43472 0.18056 0.43565 C 0.18264 0.43681 0.18455 0.43843 0.18646 0.43958 C 0.19375 0.44398 0.19306 0.44329 0.2 0.4456 C 0.20243 0.44769 0.20469 0.45023 0.20747 0.45162 C 0.20972 0.45278 0.2125 0.45278 0.21493 0.45347 C 0.21684 0.45417 0.21892 0.45463 0.22083 0.45556 C 0.22344 0.45671 0.22569 0.45857 0.2283 0.45949 C 0.23316 0.46134 0.24323 0.46343 0.24323 0.46343 C 0.25677 0.4706 0.24444 0.46505 0.25972 0.46945 C 0.26129 0.46991 0.26267 0.47083 0.26424 0.47153 C 0.26615 0.47245 0.27309 0.47662 0.27604 0.47755 C 0.28108 0.47894 0.28629 0.4794 0.29097 0.48148 C 0.29965 0.48519 0.29132 0.48171 0.30295 0.48542 C 0.30694 0.48658 0.31076 0.48889 0.31493 0.48935 C 0.32014 0.49005 0.33264 0.4912 0.33872 0.49329 C 0.34184 0.49445 0.34479 0.4963 0.34774 0.49745 C 0.35174 0.49884 0.35573 0.5 0.35972 0.50139 C 0.36163 0.50208 0.36372 0.50278 0.36563 0.50324 C 0.37813 0.50602 0.3717 0.50463 0.38507 0.50741 C 0.39514 0.51181 0.38438 0.50741 0.40295 0.51134 C 0.40712 0.51204 0.41441 0.51574 0.41788 0.51736 C 0.44236 0.51667 0.46667 0.51528 0.49097 0.51528 C 0.50104 0.51528 0.51094 0.51736 0.52083 0.51736 C 0.53941 0.51736 0.55781 0.51597 0.57622 0.51528 C 0.57813 0.51458 0.58021 0.51412 0.58212 0.5132 C 0.58663 0.51158 0.5875 0.51042 0.59254 0.50926 C 0.59705 0.50833 0.60156 0.50787 0.60608 0.50741 C 0.61476 0.49954 0.60747 0.50463 0.62396 0.50139 C 0.62899 0.50023 0.62986 0.49908 0.63438 0.49745 C 0.63629 0.49653 0.63837 0.49607 0.64028 0.49537 C 0.64132 0.49329 0.64236 0.49144 0.6434 0.48935 C 0.64444 0.48681 0.64479 0.4838 0.64635 0.48148 C 0.6474 0.47963 0.65087 0.47755 0.65087 0.47755 L 0.65087 0.47755 " pathEditMode="relative" ptsTypes="AAAAAAAAAAAAAAAAAAAAAAAAAAAAAAAAAAAAAAAAAAAAAAAAAAAAAAAAAAAAAAAAAAAAAAA">
                                      <p:cBhvr>
                                        <p:cTn id="4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7.40741E-7 L 5.55556E-7 7.40741E-7 C -0.00087 0.00579 -0.00173 0.01181 -0.00295 0.01783 C -0.00382 0.02176 -0.00538 0.0257 -0.0059 0.02963 C -0.0092 0.05162 -0.00729 0.04329 -0.01041 0.05556 C -0.01024 0.06088 -0.01267 0.13171 -0.00746 0.1632 C -0.00712 0.16505 -0.00625 0.16713 -0.0059 0.16898 C -0.00173 0.19167 -0.00781 0.16528 -0.00139 0.19097 C -0.00087 0.19283 -0.00087 0.19514 5.55556E-7 0.19699 L 0.00295 0.20278 C 0.00347 0.20533 0.00486 0.21389 0.00608 0.2169 C 0.00677 0.21898 0.00799 0.22083 0.00903 0.22269 C 0.00955 0.22477 0.0099 0.22685 0.01042 0.22871 C 0.01216 0.23403 0.01563 0.24213 0.01788 0.24676 C 0.01927 0.24954 0.02101 0.25208 0.0224 0.25463 C 0.025 0.26482 0.02379 0.26227 0.03143 0.27454 C 0.03316 0.27755 0.03542 0.27963 0.03733 0.28241 C 0.03941 0.28565 0.04097 0.28958 0.04341 0.29236 C 0.04549 0.29491 0.04827 0.2963 0.05087 0.29838 C 0.05764 0.30417 0.05278 0.30162 0.06129 0.3044 C 0.07674 0.325 0.05573 0.29769 0.07014 0.31435 C 0.0724 0.31667 0.07379 0.32014 0.07622 0.32222 C 0.07847 0.32431 0.08108 0.325 0.08368 0.32639 C 0.09011 0.33496 0.09566 0.34352 0.10608 0.34607 L 0.11354 0.34815 C 0.11545 0.34954 0.11736 0.35093 0.11945 0.35208 C 0.12084 0.35301 0.12257 0.35324 0.12396 0.35417 C 0.12795 0.35648 0.13143 0.36088 0.13594 0.36204 C 0.13837 0.36273 0.1408 0.3632 0.14341 0.36412 C 0.14479 0.36458 0.14636 0.36551 0.14775 0.36597 C 0.14983 0.3669 0.15174 0.36736 0.15382 0.36806 C 0.16077 0.37014 0.16077 0.36968 0.16719 0.37199 C 0.16875 0.37269 0.17014 0.37361 0.1717 0.37408 C 0.18559 0.37824 0.18403 0.37732 0.19549 0.38009 C 0.19809 0.38056 0.20052 0.38125 0.20295 0.38195 C 0.20834 0.3838 0.20747 0.38496 0.21354 0.38588 C 0.21893 0.38704 0.22448 0.38727 0.22986 0.38796 C 0.24045 0.39491 0.23195 0.39051 0.24775 0.39398 C 0.24983 0.39445 0.25174 0.39537 0.25382 0.39583 C 0.25625 0.39676 0.25868 0.39722 0.26129 0.39792 C 0.2632 0.39861 0.26511 0.39977 0.26719 0.4 C 0.2717 0.40046 0.27622 0.4 0.28073 0.4 L 0.28073 0.4 " pathEditMode="relative" ptsTypes="AAAAAAAAAAAAAAAAAAAAAAAAAAAAAAAAAAAAAAAAAAA">
                                      <p:cBhvr>
                                        <p:cTn id="6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67362E-19 3.33333E-6 L 8.67362E-19 3.33333E-6 C -0.00747 -0.00046 -0.0151 -0.00069 -0.0224 -0.00185 C -0.02396 -0.00208 -0.02535 -0.00347 -0.02691 -0.00393 C -0.03194 -0.00532 -0.03681 -0.00718 -0.04184 -0.00787 L -0.05677 -0.00995 C -0.06024 -0.01065 -0.07222 -0.01366 -0.07778 -0.01574 C -0.08073 -0.01713 -0.08663 -0.01968 -0.08663 -0.01968 L -0.25972 -0.01782 C -0.26129 -0.01782 -0.26267 -0.0162 -0.26424 -0.01574 C -0.26771 -0.01481 -0.27118 -0.01458 -0.27465 -0.01389 C -0.28524 -0.00926 -0.27257 -0.01435 -0.29254 -0.00995 C -0.29722 -0.0088 -0.30156 -0.00741 -0.30608 -0.00579 C -0.30764 -0.00532 -0.30903 -0.0044 -0.31059 -0.00393 C -0.31354 -0.00301 -0.31649 -0.00255 -0.31944 -0.00185 C -0.32448 0.00023 -0.32431 0.00046 -0.32986 0.00208 C -0.33576 0.00394 -0.3408 0.0044 -0.34635 0.0081 C -0.35035 0.01065 -0.35399 0.01458 -0.35833 0.01597 C -0.36163 0.01713 -0.37101 0.02014 -0.37326 0.02199 C -0.37986 0.02778 -0.37587 0.02546 -0.38507 0.02801 C -0.38715 0.0294 -0.38906 0.03102 -0.39115 0.03194 C -0.39497 0.0338 -0.39792 0.03357 -0.40156 0.03588 C -0.41024 0.04167 -0.40156 0.03866 -0.41198 0.04398 C -0.43142 0.0537 -0.40191 0.03588 -0.42552 0.04977 C -0.43837 0.05764 -0.42379 0.04977 -0.43889 0.05972 C -0.44132 0.06134 -0.44392 0.06227 -0.44635 0.06389 C -0.4566 0.0706 -0.44444 0.06574 -0.45677 0.06968 C -0.46111 0.07407 -0.46285 0.07616 -0.46719 0.07963 C -0.46962 0.08171 -0.47222 0.08357 -0.47465 0.08565 C -0.47778 0.08819 -0.48056 0.0912 -0.48368 0.09375 C -0.49184 0.10023 -0.49497 0.09769 -0.50313 0.11157 C -0.50712 0.11875 -0.51233 0.12894 -0.51806 0.13542 C -0.51979 0.13773 -0.52222 0.13912 -0.52396 0.14144 C -0.52517 0.14306 -0.52569 0.1456 -0.52691 0.14745 C -0.53819 0.16505 -0.52778 0.14421 -0.53889 0.16736 C -0.54149 0.17269 -0.54375 0.17801 -0.54635 0.18333 C -0.54722 0.18519 -0.54931 0.18912 -0.54931 0.18912 C -0.55278 0.20718 -0.54896 0.18519 -0.55226 0.21505 C -0.55278 0.21968 -0.55417 0.22454 -0.55521 0.22894 C -0.55486 0.26482 -0.55469 0.30069 -0.55382 0.33657 C -0.55382 0.33866 -0.5526 0.34051 -0.55226 0.34259 C -0.55174 0.34653 -0.55174 0.35046 -0.55087 0.3544 C -0.54879 0.36319 -0.54757 0.36111 -0.54479 0.36829 C -0.54271 0.37431 -0.54097 0.38032 -0.53889 0.38634 C -0.53802 0.38889 -0.53715 0.39167 -0.53594 0.39421 C -0.53316 0.39977 -0.52691 0.41019 -0.52691 0.41019 L -0.5224 0.42801 C -0.52205 0.43009 -0.52188 0.43241 -0.52101 0.43403 C -0.51424 0.44745 -0.52222 0.43079 -0.51354 0.45208 C -0.51267 0.45417 -0.51146 0.45579 -0.51059 0.45787 C -0.50781 0.46412 -0.50781 0.46667 -0.50451 0.47199 C -0.50313 0.47407 -0.50156 0.47593 -0.5 0.47778 C -0.49913 0.48125 -0.49826 0.48472 -0.49705 0.48773 C -0.49444 0.49491 -0.49358 0.49352 -0.48958 0.49977 C -0.48802 0.50232 -0.48698 0.50532 -0.48507 0.50764 C -0.48385 0.50949 -0.48212 0.51042 -0.48073 0.51181 C -0.47865 0.51366 -0.47674 0.51597 -0.47465 0.51759 C -0.46875 0.52269 -0.46372 0.52338 -0.45677 0.52755 C -0.45521 0.5287 -0.45399 0.53079 -0.45226 0.53171 C -0.45 0.53287 -0.4474 0.53287 -0.44479 0.53357 C -0.43403 0.53681 -0.44375 0.53449 -0.43142 0.5375 C -0.42431 0.53935 -0.42188 0.53935 -0.41493 0.54167 C -0.41094 0.54282 -0.40712 0.54444 -0.40313 0.5456 C -0.40052 0.5463 -0.39809 0.54676 -0.39566 0.54745 C -0.39167 0.54884 -0.38767 0.55069 -0.38368 0.55162 L -0.35538 0.55741 C -0.35139 0.55926 -0.34896 0.56042 -0.34479 0.56157 C -0.34132 0.56227 -0.33785 0.56273 -0.33438 0.56343 C -0.3283 0.5662 -0.33004 0.56574 -0.3224 0.56736 L -0.30451 0.57153 C -0.2901 0.57014 -0.27569 0.56921 -0.26129 0.56736 C -0.2592 0.56713 -0.25729 0.56574 -0.25538 0.56551 C -0.25087 0.56458 -0.24635 0.56412 -0.24184 0.56343 C -0.22708 0.55347 -0.23976 0.56088 -0.20747 0.55556 C -0.20365 0.55486 -0.19948 0.5544 -0.19566 0.55347 C -0.19358 0.55301 -0.19167 0.55208 -0.18958 0.55162 C -0.18715 0.55069 -0.18472 0.55 -0.18212 0.54954 C -0.17813 0.54861 -0.17413 0.54815 -0.17031 0.54745 C -0.16875 0.54676 -0.16719 0.54607 -0.1658 0.5456 C -0.16181 0.54398 -0.15382 0.54167 -0.15382 0.54167 C -0.1533 0.53958 -0.15313 0.53727 -0.15226 0.53565 C -0.14983 0.53056 -0.14514 0.52732 -0.14184 0.52361 C -0.13629 0.51713 -0.13976 0.51759 -0.13594 0.51759 L -0.13594 0.51759 " pathEditMode="relative" ptsTypes="AAAAAAAAAAAAAAAAAAAAAAAAAAAAAAAAAAAAAAAAAAAAAAAAAAAAAAAAAAAAAAAAAAAAAAAAAAAAAAAAAAAA">
                                      <p:cBhvr>
                                        <p:cTn id="7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2.22222E-6 L 1.38889E-6 -2.22222E-6 C -0.00052 0.01783 -0.00069 0.03565 -0.00156 0.05371 C -0.00173 0.05579 -0.00278 0.05764 -0.00312 0.05949 C -0.00364 0.06343 -0.00399 0.06759 -0.00451 0.07153 C -0.00503 0.07431 -0.00555 0.07685 -0.00607 0.0794 C -0.00659 0.08287 -0.00677 0.08634 -0.00746 0.08935 C -0.00833 0.09236 -0.00972 0.09468 -0.01059 0.09746 C -0.01111 0.09931 -0.01163 0.10139 -0.01198 0.10347 C -0.01267 0.10602 -0.01267 0.1088 -0.01354 0.11134 C -0.01458 0.11435 -0.01684 0.11644 -0.01805 0.11922 C -0.01927 0.12246 -0.01962 0.12616 -0.021 0.12917 C -0.02274 0.13357 -0.025 0.13727 -0.02691 0.14121 C -0.02795 0.14329 -0.02934 0.14491 -0.02986 0.14722 C -0.03038 0.14908 -0.03055 0.15139 -0.03142 0.15324 C -0.0335 0.15718 -0.03819 0.16204 -0.04184 0.1632 C -0.0467 0.16459 -0.05191 0.16435 -0.05677 0.16505 C -0.07396 0.17662 -0.06493 0.16991 -0.08368 0.18496 C -0.08611 0.18704 -0.08837 0.18982 -0.09114 0.19097 C -0.09409 0.19236 -0.09705 0.19398 -0.1 0.19491 C -0.10208 0.1956 -0.10416 0.19607 -0.10607 0.19699 C -0.12118 0.20371 -0.10642 0.19792 -0.11944 0.20486 C -0.12239 0.20648 -0.12569 0.20695 -0.12847 0.2088 C -0.13038 0.21019 -0.13229 0.21158 -0.13437 0.21297 C -0.13593 0.21366 -0.1375 0.21389 -0.13889 0.21482 C -0.14045 0.21597 -0.14166 0.21806 -0.1434 0.21875 C -0.14826 0.22084 -0.1533 0.22176 -0.15833 0.22292 C -0.16632 0.22454 -0.18281 0.22801 -0.19114 0.23079 C -0.20052 0.23403 -0.20208 0.23472 -0.21059 0.23681 C -0.21354 0.2375 -0.21649 0.23773 -0.21944 0.23866 C -0.22378 0.24028 -0.22968 0.24398 -0.23437 0.24468 C -0.24028 0.2456 -0.24635 0.24607 -0.25225 0.24676 C -0.26701 0.25324 -0.25816 0.25 -0.27916 0.25463 L -0.27916 0.25463 C -0.29375 0.25949 -0.27552 0.25347 -0.29271 0.25857 C -0.29462 0.25926 -0.29653 0.26019 -0.29861 0.26065 C -0.30503 0.26227 -0.31024 0.26227 -0.31649 0.26459 C -0.31962 0.26574 -0.32239 0.26806 -0.32552 0.26852 L -0.34635 0.27246 C -0.3493 0.27384 -0.35225 0.27593 -0.35538 0.27662 C -0.36823 0.2794 -0.36128 0.27801 -0.37621 0.28056 C -0.37951 0.28195 -0.38316 0.2838 -0.38663 0.28449 C -0.39114 0.28542 -0.39566 0.28588 -0.4 0.28658 C -0.40156 0.28727 -0.40295 0.28797 -0.40451 0.28843 C -0.41666 0.29167 -0.42291 0.29259 -0.43437 0.29445 C -0.44757 0.30023 -0.44028 0.29792 -0.45677 0.30047 C -0.47222 0.30718 -0.46128 0.30324 -0.48368 0.30834 C -0.50243 0.31273 -0.48264 0.3081 -0.49566 0.31227 C -0.50625 0.31597 -0.50087 0.31297 -0.51354 0.31644 C -0.5217 0.31852 -0.5276 0.32199 -0.53593 0.32222 C -0.55486 0.32292 -0.57378 0.32222 -0.59253 0.32222 L -0.59253 0.32222 " pathEditMode="relative" ptsTypes="AAAAAAAAAAAAAAAAAAAAAAAAAAAAAAAAAAAAAAAAAAAAAAAAAAAA">
                                      <p:cBhvr>
                                        <p:cTn id="8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00"/>
                            </p:stCondLst>
                            <p:childTnLst>
                              <p:par>
                                <p:cTn id="9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8.51852E-6 L -2.22222E-6 -8.51852E-6 C 0.00087 -0.03913 0.00104 -0.07825 0.00295 -0.11737 C 0.0033 -0.12686 0.00781 -0.12894 0.0118 -0.13542 C 0.01302 -0.13704 0.01337 -0.13982 0.01476 -0.14121 C 0.01632 -0.14306 0.02916 -0.15487 0.0342 -0.15718 C 0.03663 -0.15834 0.03923 -0.15834 0.04166 -0.15927 C 0.04479 -0.16042 0.04757 -0.16204 0.05069 -0.1632 C 0.05694 -0.16552 0.07795 -0.16899 0.07899 -0.16922 C 0.09219 -0.17408 0.09201 -0.17501 0.10885 -0.17501 C 0.15017 -0.17501 0.19149 -0.17385 0.23281 -0.17315 C 0.2592 -0.16297 0.22864 -0.17408 0.25208 -0.16714 C 0.25364 -0.16667 0.25503 -0.16575 0.2566 -0.16528 C 0.2625 -0.1632 0.26857 -0.16227 0.27448 -0.16112 C 0.27899 -0.15718 0.27969 -0.15626 0.28507 -0.15325 C 0.28646 -0.15232 0.28802 -0.15186 0.28941 -0.15116 C 0.30017 -0.13982 0.29462 -0.1463 0.3059 -0.13126 C 0.30833 -0.12802 0.31146 -0.12524 0.31337 -0.1213 C 0.31441 -0.11945 0.31528 -0.11737 0.31632 -0.11552 C 0.32066 -0.10718 0.32031 -0.10903 0.32378 -0.1014 C 0.32535 -0.09815 0.32691 -0.09491 0.3283 -0.09144 C 0.32899 -0.08959 0.32899 -0.08751 0.32969 -0.08565 C 0.33142 -0.08149 0.33455 -0.07825 0.33576 -0.07362 C 0.33628 -0.07177 0.33663 -0.06968 0.33715 -0.0676 C 0.34114 -0.05556 0.33976 -0.06366 0.34323 -0.04977 C 0.34392 -0.04723 0.34392 -0.04445 0.34462 -0.0419 C 0.34635 -0.03612 0.34826 -0.03288 0.35069 -0.02778 C 0.35121 -0.02454 0.35121 -0.02107 0.35208 -0.01783 C 0.35278 -0.01575 0.35434 -0.01413 0.35521 -0.01204 C 0.35694 -0.00672 0.35798 -0.0014 0.35955 0.00393 C 0.36041 0.00671 0.3618 0.00902 0.36267 0.0118 C 0.36389 0.01643 0.36441 0.02129 0.36562 0.02592 C 0.36736 0.03263 0.36962 0.03911 0.37153 0.04583 L 0.37448 0.05578 C 0.375 0.06296 0.375 0.07036 0.37604 0.07754 C 0.37639 0.08055 0.37847 0.08263 0.37899 0.08541 C 0.38003 0.09212 0.37986 0.09884 0.38055 0.10532 C 0.3816 0.11689 0.3816 0.11249 0.38351 0.12129 C 0.38403 0.12407 0.38455 0.12661 0.38507 0.12939 C 0.38455 0.14652 0.38385 0.16388 0.38351 0.18101 C 0.38281 0.22476 0.38298 0.26851 0.38194 0.31226 C 0.38194 0.31435 0.38073 0.3162 0.38055 0.31828 C 0.38021 0.32083 0.38055 0.3236 0.38055 0.32638 L 0.38055 0.32638 " pathEditMode="relative" ptsTypes="AAAAAAAAAAAAAAAAAAAAAAAAAAAAAAAAAAAAAAAAAAAA">
                                      <p:cBhvr>
                                        <p:cTn id="9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00"/>
                            </p:stCondLst>
                            <p:childTnLst>
                              <p:par>
                                <p:cTn id="10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4.44444E-6 L -1.38889E-6 0.00023 C -0.00104 0.07685 0.00156 0.07037 -0.00278 0.11319 C -0.00399 0.12638 -0.0033 0.12199 -0.00521 0.13125 C -0.00573 0.13518 -0.00607 0.13912 -0.00642 0.14305 C -0.00746 0.14953 -0.00851 0.15046 -0.01024 0.15717 C -0.01441 0.17199 -0.00712 0.15138 -0.01545 0.17291 C -0.01823 0.19814 -0.01458 0.175 -0.01927 0.19097 C -0.02118 0.19745 -0.02222 0.20439 -0.0243 0.21088 C -0.02864 0.2243 -0.025 0.21342 -0.02934 0.22476 C -0.03073 0.228 -0.03177 0.23171 -0.03333 0.23472 C -0.03437 0.23703 -0.03611 0.23842 -0.03715 0.24074 C -0.03819 0.24305 -0.03871 0.24606 -0.03958 0.24861 C -0.04028 0.25069 -0.04132 0.25277 -0.04219 0.25463 C -0.04375 0.2581 -0.04566 0.26111 -0.04739 0.26458 C -0.04913 0.26851 -0.05052 0.27268 -0.05243 0.27638 L -0.06007 0.29236 C -0.06354 0.30879 -0.05746 0.28287 -0.06649 0.31041 C -0.06805 0.3155 -0.06875 0.32199 -0.07153 0.32615 C -0.09062 0.35648 -0.07031 0.32546 -0.0842 0.34421 C -0.09028 0.35231 -0.08542 0.34861 -0.09184 0.35208 C -0.09514 0.35601 -0.09809 0.36157 -0.10191 0.36412 C -0.10538 0.3662 -0.10868 0.36851 -0.11215 0.3699 C -0.11371 0.37083 -0.11562 0.37129 -0.11719 0.37199 C -0.11857 0.37338 -0.11979 0.375 -0.12101 0.37592 C -0.12274 0.37708 -0.12448 0.37708 -0.12621 0.378 C -0.1283 0.37916 -0.13055 0.38055 -0.13264 0.38194 C -0.14045 0.3875 -0.14375 0.39305 -0.15417 0.39583 L -0.1618 0.39791 C -0.16805 0.40185 -0.17413 0.40717 -0.1809 0.40972 C -0.18264 0.41041 -0.1842 0.41111 -0.18611 0.4118 C -0.18819 0.4125 -0.19028 0.41296 -0.19236 0.41388 C -0.19462 0.41458 -0.20121 0.41875 -0.20243 0.41967 C -0.20642 0.42268 -0.2118 0.428 -0.21649 0.42963 C -0.22083 0.43125 -0.22934 0.43379 -0.22934 0.43402 C -0.24062 0.4331 -0.25226 0.43287 -0.26371 0.43171 C -0.275 0.43055 -0.26771 0.43032 -0.27517 0.42777 C -0.27778 0.42685 -0.28021 0.42638 -0.28281 0.42569 C -0.28489 0.42523 -0.28698 0.4243 -0.28906 0.42384 C -0.2941 0.42222 -0.29948 0.42222 -0.30434 0.41967 C -0.31493 0.41435 -0.30937 0.41643 -0.32101 0.41388 C -0.32778 0.41018 -0.32205 0.41296 -0.33107 0.40972 C -0.3401 0.40671 -0.33264 0.40925 -0.3401 0.40578 C -0.35121 0.40092 -0.33976 0.40671 -0.34896 0.40185 C -0.35017 0.40046 -0.35121 0.39884 -0.35278 0.39791 C -0.35434 0.39675 -0.35625 0.39652 -0.35781 0.39583 C -0.3592 0.39537 -0.36042 0.39467 -0.36163 0.39398 C -0.36927 0.38865 -0.36423 0.39166 -0.37048 0.38588 C -0.37222 0.38449 -0.37413 0.38356 -0.37569 0.38194 C -0.37726 0.38032 -0.37812 0.37754 -0.37951 0.37592 C -0.38854 0.36597 -0.3809 0.37638 -0.38854 0.3699 C -0.39114 0.36759 -0.39601 0.36203 -0.39601 0.36226 L -0.39844 0.35601 L -0.39844 0.35625 " pathEditMode="relative" rAng="0" ptsTypes="AAAAAAAAAAAAAAAAAAAAAAAAAAAAAAAAAAAAAAAAAAAAAAAAAAAAAA">
                                      <p:cBhvr>
                                        <p:cTn id="10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931" y="216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000"/>
                            </p:stCondLst>
                            <p:childTnLst>
                              <p:par>
                                <p:cTn id="12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6 -4.44444E-6 L -8.33333E-6 -4.44444E-6 C -0.00626 -0.0081 -0.01459 -0.0206 -0.02257 -0.02592 C -0.02761 -0.02939 -0.03021 -0.03125 -0.03594 -0.03379 C -0.04132 -0.03634 -0.0481 -0.03865 -0.05382 -0.03981 C -0.05782 -0.0405 -0.06181 -0.0412 -0.0658 -0.04189 C -0.06823 -0.04305 -0.07067 -0.0449 -0.07327 -0.04583 C -0.07778 -0.04745 -0.09237 -0.0493 -0.09567 -0.04976 C -0.09757 -0.05046 -0.09948 -0.05185 -0.10157 -0.05162 C -0.12153 -0.05115 -0.1415 -0.04953 -0.16129 -0.04768 C -0.16389 -0.04745 -0.16632 -0.04629 -0.16876 -0.04583 C -0.17223 -0.0449 -0.1757 -0.04444 -0.17917 -0.04375 C -0.19254 -0.03796 -0.17153 -0.04722 -0.19115 -0.03773 C -0.20035 -0.03333 -0.19931 -0.03472 -0.20764 -0.02986 C -0.20973 -0.0287 -0.21164 -0.02754 -0.21355 -0.02592 C -0.21563 -0.02407 -0.21754 -0.02175 -0.21962 -0.0199 C -0.22153 -0.01828 -0.22379 -0.01759 -0.22553 -0.01597 C -0.22969 -0.01203 -0.23021 -0.00902 -0.23299 -0.00393 C -0.23525 0.00024 -0.23855 0.00533 -0.24046 0.00996 C -0.2415 0.0125 -0.24237 0.01528 -0.24341 0.01783 C -0.24514 0.022 -0.24896 0.02848 -0.25087 0.03172 C -0.25556 0.05672 -0.24966 0.0257 -0.254 0.04584 C -0.25452 0.04838 -0.25487 0.05116 -0.25539 0.05371 C -0.25591 0.05579 -0.2566 0.05764 -0.25695 0.05973 C -0.25799 0.06528 -0.25921 0.07616 -0.2599 0.08149 C -0.26042 0.12732 -0.26129 0.17315 -0.26129 0.21875 C -0.26129 0.23681 -0.26077 0.25463 -0.2599 0.27246 C -0.25973 0.27454 -0.25903 0.27663 -0.25834 0.27848 C -0.25712 0.28195 -0.25521 0.28496 -0.254 0.28843 C -0.24896 0.30163 -0.25869 0.2875 -0.24653 0.30834 C -0.24532 0.31019 -0.24341 0.31088 -0.24202 0.31227 C -0.24028 0.31413 -0.23889 0.31621 -0.23751 0.31829 C -0.23629 0.32014 -0.2356 0.32246 -0.23455 0.32431 C -0.23264 0.32709 -0.23039 0.3294 -0.22848 0.33218 C -0.22744 0.33403 -0.22674 0.33658 -0.22553 0.3382 C -0.22101 0.34422 -0.22014 0.34375 -0.21511 0.34607 C -0.19757 0.36158 -0.21268 0.34977 -0.20174 0.35602 C -0.1941 0.36042 -0.1981 0.35996 -0.19428 0.35996 L -0.19428 0.35996 " pathEditMode="relative" ptsTypes="AAAAAAAAAAAAAAAAAAAAAAAAAAAAAAAAAAAAAAA">
                                      <p:cBhvr>
                                        <p:cTn id="12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1000"/>
                            </p:stCondLst>
                            <p:childTnLst>
                              <p:par>
                                <p:cTn id="13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33333E-6 L 1.66667E-6 0.00023 C 0.00417 0.00324 0.00903 0.00555 0.01285 0.00972 C 0.01823 0.01574 0.01979 0.02407 0.02326 0.03171 C 0.02969 0.04537 0.02673 0.03773 0.03246 0.04768 C 0.03472 0.05162 0.03663 0.05602 0.03889 0.05949 C 0.04062 0.06203 0.05121 0.07291 0.05208 0.07361 C 0.05538 0.07592 0.0592 0.07685 0.0625 0.07939 C 0.06441 0.08102 0.0658 0.08402 0.06788 0.08541 C 0.07326 0.08935 0.07899 0.09213 0.08472 0.09537 C 0.08819 0.09745 0.09167 0.09977 0.09514 0.10139 C 0.09531 0.10139 0.10573 0.10578 0.10816 0.1074 C 0.11528 0.1118 0.12222 0.11666 0.12917 0.12129 C 0.13333 0.12407 0.14462 0.13148 0.14878 0.1331 C 0.17066 0.14189 0.16198 0.1368 0.17743 0.1412 C 0.17917 0.14166 0.18107 0.14259 0.18264 0.14305 C 0.18663 0.14444 0.19062 0.14583 0.19444 0.14722 C 0.21701 0.15393 0.18923 0.14467 0.20885 0.15115 C 0.21267 0.15231 0.21649 0.15439 0.22048 0.15509 C 0.22882 0.15648 0.23698 0.15648 0.24548 0.15717 L 0.30278 0.15509 C 0.30538 0.15486 0.30816 0.15393 0.31076 0.15301 C 0.32517 0.14814 0.30156 0.15439 0.31979 0.14907 C 0.325 0.14768 0.33542 0.14514 0.33542 0.14537 C 0.33802 0.14375 0.34097 0.14352 0.3434 0.1412 L 0.35903 0.12523 C 0.36024 0.12384 0.36163 0.12268 0.36302 0.12129 L 0.36962 0.11319 L 0.36962 0.11342 " pathEditMode="relative" rAng="0" ptsTypes="AAAAAAAAAAAAAAAAAAAAAAAAAAAAA">
                                      <p:cBhvr>
                                        <p:cTn id="13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72" y="78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4375029"/>
            <a:ext cx="2232248" cy="2482971"/>
          </a:xfrm>
          <a:prstGeom prst="rect">
            <a:avLst/>
          </a:prstGeom>
        </p:spPr>
      </p:pic>
      <p:sp>
        <p:nvSpPr>
          <p:cNvPr id="7" name="Прямоугольная выноска 6"/>
          <p:cNvSpPr/>
          <p:nvPr/>
        </p:nvSpPr>
        <p:spPr>
          <a:xfrm>
            <a:off x="1043608" y="58880"/>
            <a:ext cx="7560840" cy="3766296"/>
          </a:xfrm>
          <a:prstGeom prst="wedgeRectCallout">
            <a:avLst>
              <a:gd name="adj1" fmla="val -38535"/>
              <a:gd name="adj2" fmla="val 75154"/>
            </a:avLst>
          </a:prstGeom>
          <a:solidFill>
            <a:schemeClr val="lt1">
              <a:alpha val="0"/>
            </a:schemeClr>
          </a:solidFill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000" dirty="0">
                <a:ln w="28575">
                  <a:solidFill>
                    <a:srgbClr val="006600"/>
                  </a:solidFill>
                </a:ln>
                <a:solidFill>
                  <a:srgbClr val="00B050"/>
                </a:solidFill>
                <a:latin typeface="Monotype Corsiva" pitchFamily="66" charset="0"/>
              </a:rPr>
              <a:t>Молодец! </a:t>
            </a:r>
          </a:p>
          <a:p>
            <a:pPr algn="ctr"/>
            <a:r>
              <a:rPr lang="ru-RU" sz="6000" dirty="0">
                <a:ln w="28575">
                  <a:solidFill>
                    <a:srgbClr val="006600"/>
                  </a:solidFill>
                </a:ln>
                <a:solidFill>
                  <a:srgbClr val="00B050"/>
                </a:solidFill>
                <a:latin typeface="Monotype Corsiva" pitchFamily="66" charset="0"/>
              </a:rPr>
              <a:t>Ты  хорошо справился со всеми заданиями!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3111" r="98000">
                        <a14:foregroundMark x1="39444" y1="7600" x2="39444" y2="7600"/>
                        <a14:foregroundMark x1="53333" y1="3800" x2="53333" y2="3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4129542"/>
            <a:ext cx="3285763" cy="1825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340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915816" y="188640"/>
            <a:ext cx="33123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ln w="28575">
                  <a:solidFill>
                    <a:srgbClr val="006600"/>
                  </a:solidFill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Источники: </a:t>
            </a:r>
            <a:endParaRPr lang="ru-RU" sz="3600" b="1" dirty="0">
              <a:ln w="28575">
                <a:solidFill>
                  <a:srgbClr val="006600"/>
                </a:solidFill>
              </a:ln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9552" y="834583"/>
            <a:ext cx="8352928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000" indent="-342900">
              <a:lnSpc>
                <a:spcPct val="150000"/>
              </a:lnSpc>
              <a:buAutoNum type="arabicPeriod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М.Г. Борисенко, Н.А. Лукина – Грамматика в играх и картинках. Грибы</a:t>
            </a:r>
          </a:p>
          <a:p>
            <a:pPr marL="360000" indent="-342900">
              <a:lnSpc>
                <a:spcPct val="150000"/>
              </a:lnSpc>
              <a:buFontTx/>
              <a:buAutoNum type="arabicPeriod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М.Г. Борисенко, Н.А. Лукина – Грамматика в играх и картинках.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Ягоды</a:t>
            </a:r>
          </a:p>
          <a:p>
            <a:pPr marL="360000" indent="-342900">
              <a:lnSpc>
                <a:spcPct val="150000"/>
              </a:lnSpc>
              <a:buFontTx/>
              <a:buAutoNum type="arabicPeriod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М.Г. Борисенко, Н.А. Лукина – Грамматика в играх и картинках.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Осень</a:t>
            </a:r>
          </a:p>
          <a:p>
            <a:pPr marL="360000" indent="-342900">
              <a:lnSpc>
                <a:spcPct val="150000"/>
              </a:lnSpc>
              <a:buFontTx/>
              <a:buAutoNum type="arabicPeriod"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Tx/>
              <a:buAutoNum type="arabicPeriod"/>
            </a:pPr>
            <a:endParaRPr lang="ru-RU" dirty="0"/>
          </a:p>
          <a:p>
            <a:pPr marL="342900" indent="-342900">
              <a:buAutoNum type="arabicPeriod"/>
            </a:pPr>
            <a:endParaRPr lang="ru-RU" dirty="0" smtClean="0"/>
          </a:p>
          <a:p>
            <a:pPr marL="342900" indent="-342900">
              <a:buAutoNum type="arabicPeriod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10538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83568" y="520511"/>
            <a:ext cx="8169149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ln w="28575">
                  <a:solidFill>
                    <a:srgbClr val="006600"/>
                  </a:solidFill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Авторы – разработчики: </a:t>
            </a:r>
          </a:p>
          <a:p>
            <a:endParaRPr lang="ru-RU" sz="3600" b="1" dirty="0" smtClean="0">
              <a:ln w="28575">
                <a:solidFill>
                  <a:srgbClr val="006600"/>
                </a:solidFill>
              </a:ln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600" b="1" dirty="0" smtClean="0">
                <a:ln w="28575">
                  <a:solidFill>
                    <a:srgbClr val="006600"/>
                  </a:solidFill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Педагог-психолог </a:t>
            </a:r>
          </a:p>
          <a:p>
            <a:r>
              <a:rPr lang="ru-RU" sz="3600" b="1" dirty="0" smtClean="0">
                <a:ln w="28575">
                  <a:solidFill>
                    <a:srgbClr val="006600"/>
                  </a:solidFill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Белкина Александра Евгеньевна</a:t>
            </a:r>
          </a:p>
          <a:p>
            <a:endParaRPr lang="ru-RU" sz="3600" b="1" dirty="0">
              <a:ln w="28575">
                <a:solidFill>
                  <a:srgbClr val="006600"/>
                </a:solidFill>
              </a:ln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600" b="1" dirty="0" smtClean="0">
                <a:ln w="28575">
                  <a:solidFill>
                    <a:srgbClr val="006600"/>
                  </a:solidFill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Учитель-логопед</a:t>
            </a:r>
          </a:p>
          <a:p>
            <a:r>
              <a:rPr lang="ru-RU" sz="3600" b="1" dirty="0" smtClean="0">
                <a:ln w="28575">
                  <a:solidFill>
                    <a:srgbClr val="006600"/>
                  </a:solidFill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Шевелева Ирина Олеговна</a:t>
            </a:r>
          </a:p>
          <a:p>
            <a:endParaRPr lang="ru-RU" sz="3600" b="1" dirty="0" smtClean="0">
              <a:ln w="28575">
                <a:solidFill>
                  <a:srgbClr val="006600"/>
                </a:solidFill>
              </a:ln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600" b="1" dirty="0" smtClean="0">
                <a:ln w="28575">
                  <a:solidFill>
                    <a:srgbClr val="006600"/>
                  </a:solidFill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МБДОУ г. Иркутска детский сад  № 8</a:t>
            </a:r>
          </a:p>
          <a:p>
            <a:pPr algn="ctr"/>
            <a:endParaRPr lang="ru-RU" sz="4800" b="1" dirty="0" smtClean="0">
              <a:ln>
                <a:solidFill>
                  <a:srgbClr val="002060"/>
                </a:solidFill>
              </a:ln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9032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9552" y="908720"/>
            <a:ext cx="828092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актуализировать и расширять словарный запас по теме «лес, деревья, кустарники»; формировать грамматический строй речи у дошкольников 3 – 4 лет</a:t>
            </a: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 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Понимание и употребление в речи простых предлогов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 и употребление единственного и  множественного числа имен существительных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Сравнение  деревьев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кустарников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в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речи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имен прилагательные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Различение  предметов 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величине, цвету 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 зрительного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слухового  внимания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Понимание 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отношение «целое и его часть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6060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93957" y="4871168"/>
            <a:ext cx="1800200" cy="1931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131840" y="177281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5" name="Прямоугольная выноска 4"/>
          <p:cNvSpPr/>
          <p:nvPr/>
        </p:nvSpPr>
        <p:spPr>
          <a:xfrm>
            <a:off x="395933" y="2717102"/>
            <a:ext cx="2663899" cy="1818549"/>
          </a:xfrm>
          <a:prstGeom prst="wedgeRectCallout">
            <a:avLst>
              <a:gd name="adj1" fmla="val -28607"/>
              <a:gd name="adj2" fmla="val 74352"/>
            </a:avLst>
          </a:prstGeom>
          <a:solidFill>
            <a:schemeClr val="lt1">
              <a:alpha val="0"/>
            </a:schemeClr>
          </a:solidFill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   Мы с мышкой решили поиграть в прятки. Подскажи мне, где спряталась мышка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. Нажми на дерево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74255" y="116632"/>
            <a:ext cx="17954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n>
                  <a:solidFill>
                    <a:srgbClr val="006600"/>
                  </a:solidFill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«Прятки»</a:t>
            </a:r>
            <a:endParaRPr lang="ru-RU" sz="2800" b="1" dirty="0">
              <a:ln>
                <a:solidFill>
                  <a:srgbClr val="006600"/>
                </a:solidFill>
              </a:ln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853" b="98799" l="0" r="967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205" y="511612"/>
            <a:ext cx="2476998" cy="2537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2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6049" y="2947121"/>
            <a:ext cx="576064" cy="614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813966" y="3127807"/>
            <a:ext cx="8586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72602" y="378242"/>
            <a:ext cx="579170" cy="58975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01844" y="771594"/>
            <a:ext cx="2590650" cy="2654459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7951772" y="503831"/>
            <a:ext cx="6463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04360" y="5180643"/>
            <a:ext cx="714131" cy="74993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15627" y="3298332"/>
            <a:ext cx="2736700" cy="2804106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7538618" y="5952791"/>
            <a:ext cx="5693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02201" y="3938439"/>
            <a:ext cx="2424998" cy="2484408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59470" y="5911741"/>
            <a:ext cx="629766" cy="669541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2957838" y="6470077"/>
            <a:ext cx="12330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ПЕРЕД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58252" y="-25154"/>
            <a:ext cx="2426418" cy="2481287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49316" y="1622173"/>
            <a:ext cx="627942" cy="670618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393224" y="2242860"/>
            <a:ext cx="13302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ОКОЛО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62704" y="4349585"/>
            <a:ext cx="2394489" cy="2453467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0000" l="0" r="100000">
                        <a14:foregroundMark x1="86408" y1="26364" x2="86408" y2="26364"/>
                        <a14:foregroundMark x1="91262" y1="23636" x2="91262" y2="23636"/>
                        <a14:foregroundMark x1="93204" y1="20909" x2="93204" y2="20909"/>
                        <a14:foregroundMark x1="33981" y1="63636" x2="69903" y2="63636"/>
                        <a14:backgroundMark x1="60194" y1="80000" x2="60194" y2="80000"/>
                        <a14:backgroundMark x1="50485" y1="78182" x2="50485" y2="78182"/>
                        <a14:backgroundMark x1="32039" y1="77273" x2="74757" y2="80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43288" y="4435431"/>
            <a:ext cx="627942" cy="670618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5721947" y="4130888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2780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9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9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9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1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"/>
                            </p:stCondLst>
                            <p:childTnLst>
                              <p:par>
                                <p:cTn id="9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7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7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7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" grpId="0"/>
      <p:bldP spid="22" grpId="1"/>
      <p:bldP spid="25" grpId="0"/>
      <p:bldP spid="28" grpId="0"/>
      <p:bldP spid="31" grpId="0"/>
      <p:bldP spid="3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96924" y="116630"/>
            <a:ext cx="57501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n>
                  <a:solidFill>
                    <a:srgbClr val="006600"/>
                  </a:solidFill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«С какого дерева упала ветка»</a:t>
            </a:r>
            <a:endParaRPr lang="ru-RU" sz="2800" b="1" dirty="0">
              <a:ln>
                <a:solidFill>
                  <a:srgbClr val="006600"/>
                </a:solidFill>
              </a:ln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ая выноска 5"/>
          <p:cNvSpPr/>
          <p:nvPr/>
        </p:nvSpPr>
        <p:spPr>
          <a:xfrm>
            <a:off x="4663371" y="3825329"/>
            <a:ext cx="3600400" cy="1841241"/>
          </a:xfrm>
          <a:prstGeom prst="wedgeRectCallout">
            <a:avLst>
              <a:gd name="adj1" fmla="val 37248"/>
              <a:gd name="adj2" fmla="val 68055"/>
            </a:avLst>
          </a:prstGeom>
          <a:solidFill>
            <a:schemeClr val="lt1">
              <a:alpha val="0"/>
            </a:schemeClr>
          </a:solidFill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- Посмотри, какая веточка, найди на картинке дерево, с которого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она упала. Вместе со взрослым попробуй назвать веточку: какая она? 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" b="100000" l="0" r="100000">
                        <a14:foregroundMark x1="55897" y1="79570" x2="55897" y2="79570"/>
                        <a14:foregroundMark x1="53473" y1="86608" x2="53473" y2="86608"/>
                        <a14:foregroundMark x1="52827" y1="84848" x2="52827" y2="84848"/>
                        <a14:foregroundMark x1="54120" y1="82111" x2="54120" y2="82111"/>
                        <a14:foregroundMark x1="53473" y1="78201" x2="53473" y2="78201"/>
                        <a14:foregroundMark x1="57674" y1="79081" x2="57674" y2="79081"/>
                        <a14:foregroundMark x1="57674" y1="77810" x2="57674" y2="77810"/>
                        <a14:foregroundMark x1="82714" y1="67644" x2="82714" y2="67644"/>
                        <a14:foregroundMark x1="85460" y1="70674" x2="85460" y2="70674"/>
                        <a14:foregroundMark x1="89015" y1="69404" x2="89015" y2="69404"/>
                        <a14:foregroundMark x1="89015" y1="67449" x2="89015" y2="67449"/>
                        <a14:foregroundMark x1="82553" y1="74096" x2="82553" y2="74096"/>
                        <a14:foregroundMark x1="17932" y1="76735" x2="17932" y2="76735"/>
                        <a14:foregroundMark x1="16963" y1="79570" x2="16963" y2="79570"/>
                        <a14:foregroundMark x1="18901" y1="32551" x2="18901" y2="32551"/>
                        <a14:foregroundMark x1="19871" y1="28152" x2="19871" y2="28152"/>
                        <a14:foregroundMark x1="27302" y1="21799" x2="27302" y2="21799"/>
                        <a14:foregroundMark x1="27625" y1="17889" x2="27625" y2="17889"/>
                        <a14:foregroundMark x1="31502" y1="22287" x2="31502" y2="22287"/>
                        <a14:foregroundMark x1="67851" y1="14272" x2="67851" y2="14272"/>
                        <a14:foregroundMark x1="64136" y1="12121" x2="64136" y2="12121"/>
                        <a14:foregroundMark x1="76414" y1="16520" x2="76414" y2="16520"/>
                        <a14:foregroundMark x1="74798" y1="26197" x2="74798" y2="26197"/>
                        <a14:foregroundMark x1="82229" y1="25415" x2="82229" y2="25415"/>
                        <a14:foregroundMark x1="87884" y1="33529" x2="87884" y2="33529"/>
                        <a14:foregroundMark x1="90792" y1="35191" x2="90792" y2="35191"/>
                        <a14:foregroundMark x1="92407" y1="40665" x2="92407" y2="40665"/>
                        <a14:foregroundMark x1="93053" y1="46628" x2="93053" y2="46628"/>
                        <a14:foregroundMark x1="88691" y1="47410" x2="88691" y2="47410"/>
                        <a14:foregroundMark x1="95153" y1="50831" x2="95153" y2="50831"/>
                        <a14:foregroundMark x1="93700" y1="52884" x2="93700" y2="52884"/>
                        <a14:foregroundMark x1="89499" y1="52199" x2="89499" y2="52199"/>
                        <a14:foregroundMark x1="30533" y1="21408" x2="30533" y2="21408"/>
                        <a14:foregroundMark x1="32472" y1="23265" x2="32472" y2="23265"/>
                        <a14:foregroundMark x1="23910" y1="29717" x2="23910" y2="29717"/>
                        <a14:foregroundMark x1="78514" y1="70968" x2="78514" y2="70968"/>
                        <a14:foregroundMark x1="80291" y1="72239" x2="80291" y2="722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76672"/>
            <a:ext cx="1911703" cy="3159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93" b="59635" l="9752" r="89752">
                        <a14:foregroundMark x1="27273" y1="18439" x2="27273" y2="18439"/>
                        <a14:foregroundMark x1="50579" y1="27907" x2="50579" y2="27907"/>
                        <a14:foregroundMark x1="35868" y1="19103" x2="35868" y2="19103"/>
                        <a14:foregroundMark x1="37190" y1="19435" x2="37190" y2="19435"/>
                        <a14:foregroundMark x1="37521" y1="19601" x2="37521" y2="19601"/>
                        <a14:foregroundMark x1="34711" y1="18937" x2="34711" y2="18937"/>
                        <a14:foregroundMark x1="34215" y1="18605" x2="34215" y2="18605"/>
                        <a14:foregroundMark x1="56364" y1="23422" x2="56364" y2="23422"/>
                        <a14:foregroundMark x1="64959" y1="24917" x2="64959" y2="24917"/>
                        <a14:foregroundMark x1="66612" y1="26910" x2="66612" y2="26910"/>
                        <a14:foregroundMark x1="66777" y1="27409" x2="66777" y2="27409"/>
                        <a14:foregroundMark x1="64628" y1="25581" x2="64628" y2="25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53" r="14891" b="40596"/>
          <a:stretch/>
        </p:blipFill>
        <p:spPr bwMode="auto">
          <a:xfrm>
            <a:off x="2188631" y="5085184"/>
            <a:ext cx="1907177" cy="1616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567" r="984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8631" y="639850"/>
            <a:ext cx="2377324" cy="3185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0" name="Picture 10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014" b="95205" l="3810" r="9595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192653">
            <a:off x="83021" y="4873257"/>
            <a:ext cx="2094216" cy="1819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1" name="Picture 11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03" b="9805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6963" y="51404"/>
            <a:ext cx="1944216" cy="28138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2" name="Picture 12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275213">
            <a:off x="3806772" y="5572772"/>
            <a:ext cx="1512168" cy="120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3" name="Picture 13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77" b="100000" l="0" r="100000">
                        <a14:foregroundMark x1="40365" y1="60742" x2="40365" y2="60742"/>
                        <a14:foregroundMark x1="36068" y1="59961" x2="36068" y2="59961"/>
                        <a14:foregroundMark x1="46615" y1="39648" x2="46615" y2="39648"/>
                        <a14:foregroundMark x1="37500" y1="60449" x2="37500" y2="60449"/>
                        <a14:foregroundMark x1="58984" y1="54980" x2="58984" y2="54980"/>
                        <a14:foregroundMark x1="55729" y1="40625" x2="55729" y2="40625"/>
                        <a14:foregroundMark x1="35156" y1="59375" x2="35156" y2="59375"/>
                        <a14:foregroundMark x1="59635" y1="54590" x2="59635" y2="54590"/>
                        <a14:backgroundMark x1="40885" y1="33301" x2="40885" y2="33301"/>
                        <a14:backgroundMark x1="45443" y1="31250" x2="45443" y2="31250"/>
                        <a14:backgroundMark x1="52865" y1="39063" x2="52865" y2="39063"/>
                        <a14:backgroundMark x1="56641" y1="38281" x2="56641" y2="38281"/>
                        <a14:backgroundMark x1="58594" y1="40723" x2="58594" y2="40723"/>
                        <a14:backgroundMark x1="58594" y1="37500" x2="58594" y2="37500"/>
                        <a14:backgroundMark x1="48698" y1="39355" x2="48698" y2="39355"/>
                        <a14:backgroundMark x1="42708" y1="39746" x2="42708" y2="39746"/>
                        <a14:backgroundMark x1="54557" y1="54492" x2="54557" y2="54492"/>
                        <a14:backgroundMark x1="65625" y1="56445" x2="65625" y2="56445"/>
                        <a14:backgroundMark x1="55208" y1="53027" x2="55208" y2="53027"/>
                        <a14:backgroundMark x1="45964" y1="57617" x2="45964" y2="57617"/>
                        <a14:backgroundMark x1="45703" y1="53027" x2="45703" y2="53027"/>
                        <a14:backgroundMark x1="38542" y1="62207" x2="38542" y2="62207"/>
                        <a14:backgroundMark x1="36589" y1="61816" x2="36589" y2="61816"/>
                        <a14:backgroundMark x1="36589" y1="58301" x2="36589" y2="58301"/>
                        <a14:backgroundMark x1="58854" y1="53613" x2="58854" y2="53613"/>
                        <a14:backgroundMark x1="66927" y1="52148" x2="66927" y2="521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3464" y="561240"/>
            <a:ext cx="2242701" cy="2990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4" name="Picture 14"/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9802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61685">
            <a:off x="1926781" y="3849887"/>
            <a:ext cx="1447800" cy="142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719149" y="5342616"/>
            <a:ext cx="1358992" cy="1529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7028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2.59259E-6 C -0.00295 0.00347 -0.00712 0.0125 -0.00712 0.0125 C -0.00851 0.01875 -0.00937 0.02129 -0.01406 0.02314 C -0.02309 0.03611 -0.03698 0.03865 -0.04896 0.04352 C -0.0559 0.04629 -0.06146 0.04953 -0.06875 0.05115 C -0.08142 0.05787 -0.09583 0.06273 -0.10937 0.06504 C -0.12934 0.07199 -0.14844 0.06736 -0.16979 0.06666 C -0.18021 0.06296 -0.1908 0.06203 -0.20121 0.05902 C -0.21233 0.05578 -0.22361 0.05 -0.23385 0.04352 C -0.2368 0.03912 -0.23576 0.04004 -0.2408 0.03727 C -0.24305 0.03611 -0.24774 0.03402 -0.24774 0.03402 C -0.25573 0.02615 -0.25868 0.01643 -0.26528 0.00764 C -0.26597 0.00509 -0.26649 0.00231 -0.26753 2.59259E-6 C -0.2684 -0.00232 -0.27014 -0.00394 -0.27101 -0.00625 C -0.2717 -0.00811 -0.27153 -0.01042 -0.27222 -0.0125 C -0.2743 -0.01875 -0.27691 -0.02477 -0.27917 -0.03102 C -0.28264 -0.04028 -0.28281 -0.05116 -0.28611 -0.06042 C -0.28646 -0.06412 -0.28646 -0.06783 -0.28733 -0.0713 C -0.28767 -0.07315 -0.28924 -0.07408 -0.28958 -0.07593 C -0.29114 -0.08287 -0.29149 -0.09051 -0.29305 -0.09769 C -0.29236 -0.11135 -0.29288 -0.12639 -0.28489 -0.13635 C -0.28125 -0.15278 -0.27153 -0.16343 -0.26406 -0.17686 C -0.25989 -0.18449 -0.25833 -0.18866 -0.25243 -0.19375 C -0.24913 -0.2 -0.24878 -0.20139 -0.24305 -0.20301 C -0.23837 -0.20973 -0.23142 -0.21343 -0.22569 -0.21852 C -0.22239 -0.2213 -0.2158 -0.2301 -0.21285 -0.23403 C -0.20885 -0.24514 -0.20174 -0.25463 -0.19549 -0.26366 C -0.1941 -0.26922 -0.19219 -0.27153 -0.18958 -0.27593 C -0.18698 -0.2801 -0.18663 -0.28449 -0.18385 -0.28843 C -0.18055 -0.30093 -0.18264 -0.29144 -0.18264 -0.31783 " pathEditMode="relative" ptsTypes="fffffffffffffffffffffffffffffA">
                                      <p:cBhvr>
                                        <p:cTn id="13" dur="2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1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6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320" fill="hold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320" fill="hold">
                                          <p:stCondLst>
                                            <p:cond delay="64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320" fill="hold">
                                          <p:stCondLst>
                                            <p:cond delay="96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320" fill="hold">
                                          <p:stCondLst>
                                            <p:cond delay="128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600"/>
                            </p:stCondLst>
                            <p:childTnLst>
                              <p:par>
                                <p:cTn id="2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1.48148E-6 C 0.0085 0.00879 0.021 0.01342 0.03142 0.01551 C 0.03732 0.0206 0.04531 0.02153 0.05225 0.02315 C 0.07552 0.02222 0.09288 0.01991 0.11614 0.01852 C 0.12639 0.0169 0.13646 0.01458 0.14653 0.0125 C 0.15642 0.00787 0.16597 0.00162 0.17552 -0.00463 C 0.17725 -0.00718 0.17986 -0.00833 0.18142 -0.01088 C 0.18212 -0.01204 0.18177 -0.01412 0.18246 -0.01551 C 0.18611 -0.02361 0.19253 -0.03195 0.19757 -0.03866 C 0.19913 -0.04676 0.2026 -0.04908 0.20573 -0.05579 C 0.21111 -0.0669 0.21458 -0.08009 0.21979 -0.09144 C 0.22239 -0.09699 0.23073 -0.10949 0.23246 -0.11621 C 0.23507 -0.12616 0.24114 -0.14792 0.24653 -0.15509 C 0.2493 -0.17222 0.24531 -0.15162 0.25 -0.16597 C 0.25243 -0.17315 0.25243 -0.18056 0.25573 -0.1875 C 0.25729 -0.19792 0.26059 -0.2081 0.26267 -0.21852 C 0.26371 -0.22338 0.26597 -0.22778 0.26614 -0.23264 C 0.26649 -0.2419 0.26614 -0.25116 0.26614 -0.26042 " pathEditMode="relative" ptsTypes="fffffffffffffffffA">
                                      <p:cBhvr>
                                        <p:cTn id="25" dur="20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1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6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320" fill="hold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320" fill="hold">
                                          <p:stCondLst>
                                            <p:cond delay="64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320" fill="hold">
                                          <p:stCondLst>
                                            <p:cond delay="96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320" fill="hold">
                                          <p:stCondLst>
                                            <p:cond delay="128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600"/>
                            </p:stCondLst>
                            <p:childTnLst>
                              <p:par>
                                <p:cTn id="3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93 -0.08102 C 0.00746 -0.10185 0.00295 -0.12407 -0.00139 -0.14629 C -0.00365 -0.17338 -0.01129 -0.1993 -0.01754 -0.22523 C -0.02257 -0.2456 -0.025 -0.2669 -0.03038 -0.28727 C -0.03004 -0.30185 -0.02986 -0.3162 -0.02917 -0.33078 C -0.02899 -0.33449 -0.02674 -0.34328 -0.0257 -0.34629 C -0.02448 -0.34953 -0.02118 -0.35555 -0.02118 -0.35532 C -0.01945 -0.36435 -0.0158 -0.36898 -0.01181 -0.37569 C -0.00434 -0.38796 0.00295 -0.39722 0.01267 -0.40671 C 0.0184 -0.41227 0.02153 -0.41828 0.02778 -0.42222 C 0.03055 -0.42801 0.03229 -0.42801 0.03698 -0.42986 C 0.0408 -0.43495 0.04462 -0.43472 0.04982 -0.43611 C 0.05573 -0.43773 0.06128 -0.44074 0.06719 -0.44236 C 0.07969 -0.44097 0.09114 -0.43727 0.1033 -0.43472 C 0.11076 -0.43125 0.11892 -0.42986 0.12656 -0.42685 C 0.13351 -0.42407 0.13802 -0.41921 0.14514 -0.41759 C 0.15382 -0.40949 0.14167 -0.4199 0.15555 -0.41296 C 0.15729 -0.41203 0.16528 -0.4037 0.16719 -0.40208 C 0.17257 -0.39745 0.17743 -0.39398 0.18351 -0.3912 C 0.19201 -0.38078 0.20382 -0.37268 0.21493 -0.36944 C 0.22292 -0.36111 0.23281 -0.35486 0.24288 -0.35254 C 0.25469 -0.34583 0.26753 -0.34004 0.28003 -0.33703 C 0.28628 -0.3375 0.29236 -0.33773 0.29861 -0.33842 C 0.30746 -0.33958 0.31684 -0.34629 0.32535 -0.3493 C 0.33003 -0.3537 0.33542 -0.35463 0.34045 -0.35856 C 0.34548 -0.36227 0.35 -0.36736 0.35555 -0.36944 C 0.35955 -0.37291 0.36042 -0.37685 0.36493 -0.3787 C 0.36788 -0.38287 0.37153 -0.3868 0.3743 -0.3912 C 0.37743 -0.39629 0.375 -0.39583 0.37778 -0.39583 " pathEditMode="relative" rAng="0" ptsTypes="AAAAAAAAAAAAAAAAAAAAAAAAAAAAA">
                                      <p:cBhvr>
                                        <p:cTn id="37" dur="20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68" y="-180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1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6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320" fill="hold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320" fill="hold">
                                          <p:stCondLst>
                                            <p:cond delay="64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320" fill="hold">
                                          <p:stCondLst>
                                            <p:cond delay="96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320" fill="hold">
                                          <p:stCondLst>
                                            <p:cond delay="128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600"/>
                            </p:stCondLst>
                            <p:childTnLst>
                              <p:par>
                                <p:cTn id="4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2.53469E-6 C 0.02552 0.00093 0.04184 0.00185 0.06493 0.00856 C 0.07656 0.00786 0.08837 0.00763 0.1 0.00671 C 0.10434 0.00625 0.1092 0.00208 0.11302 2.53469E-6 C 0.12361 -0.00578 0.1335 -0.01295 0.14427 -0.01734 C 0.15312 -0.02521 0.1625 -0.02798 0.17274 -0.03122 C 0.18316 -0.04024 0.16962 -0.02914 0.18194 -0.03654 C 0.19097 -0.04186 0.19965 -0.04972 0.2092 -0.05365 C 0.21475 -0.05874 0.22205 -0.06198 0.22864 -0.06406 C 0.23906 -0.071 0.25069 -0.07285 0.26111 -0.07979 C 0.26614 -0.08302 0.26892 -0.08788 0.27413 -0.08996 C 0.27535 -0.09181 0.27656 -0.09366 0.27795 -0.09528 C 0.28038 -0.09783 0.28576 -0.10222 0.28576 -0.10222 C 0.28663 -0.10384 0.28732 -0.10592 0.28837 -0.10731 C 0.28941 -0.10869 0.29114 -0.10916 0.29219 -0.11078 C 0.30243 -0.1265 0.29271 -0.11702 0.30139 -0.12465 C 0.30399 -0.12974 0.3059 -0.13575 0.3092 -0.14015 C 0.31441 -0.14708 0.31944 -0.1531 0.32344 -0.16096 C 0.32482 -0.16697 0.32361 -0.16512 0.32604 -0.1679 " pathEditMode="relative" ptsTypes="ffffffffffffffffffA">
                                      <p:cBhvr>
                                        <p:cTn id="49" dur="2000" fill="hold"/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96924" y="116630"/>
            <a:ext cx="57501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n w="12700">
                  <a:solidFill>
                    <a:srgbClr val="003300"/>
                  </a:solidFill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«Один - много»</a:t>
            </a:r>
            <a:endParaRPr lang="ru-RU" sz="2800" b="1" dirty="0">
              <a:ln w="12700">
                <a:solidFill>
                  <a:srgbClr val="003300"/>
                </a:solidFill>
              </a:ln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2446287" y="692695"/>
            <a:ext cx="1878931" cy="1123337"/>
            <a:chOff x="2446287" y="692695"/>
            <a:chExt cx="1878931" cy="1123337"/>
          </a:xfrm>
        </p:grpSpPr>
        <p:pic>
          <p:nvPicPr>
            <p:cNvPr id="6154" name="Picture 10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6287" y="972813"/>
              <a:ext cx="685553" cy="8432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155" name="Picture 1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5202" y="692695"/>
              <a:ext cx="848109" cy="10431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156" name="Picture 1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79912" y="1141368"/>
              <a:ext cx="545306" cy="6707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6157" name="Picture 1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186" y="2542654"/>
            <a:ext cx="1200223" cy="1306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Группа 3"/>
          <p:cNvGrpSpPr/>
          <p:nvPr/>
        </p:nvGrpSpPr>
        <p:grpSpPr>
          <a:xfrm>
            <a:off x="2288511" y="2439781"/>
            <a:ext cx="2125780" cy="1432139"/>
            <a:chOff x="2199438" y="1859586"/>
            <a:chExt cx="2125780" cy="1432139"/>
          </a:xfrm>
        </p:grpSpPr>
        <p:pic>
          <p:nvPicPr>
            <p:cNvPr id="6158" name="Picture 14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56732" y="1859586"/>
              <a:ext cx="868486" cy="9456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159" name="Picture 1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97293" y="2318677"/>
              <a:ext cx="893682" cy="9730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160" name="Picture 16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9438" y="2000933"/>
              <a:ext cx="932402" cy="10152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85416" y="5290708"/>
            <a:ext cx="1411508" cy="1442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Прямоугольная выноска 16"/>
          <p:cNvSpPr/>
          <p:nvPr/>
        </p:nvSpPr>
        <p:spPr>
          <a:xfrm>
            <a:off x="2124288" y="5568258"/>
            <a:ext cx="2191716" cy="1051595"/>
          </a:xfrm>
          <a:prstGeom prst="wedgeRectCallout">
            <a:avLst>
              <a:gd name="adj1" fmla="val -79121"/>
              <a:gd name="adj2" fmla="val 333"/>
            </a:avLst>
          </a:prstGeom>
          <a:solidFill>
            <a:schemeClr val="lt1">
              <a:alpha val="0"/>
            </a:schemeClr>
          </a:solidFill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Я назову один предмет, а ты назови много. 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9941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71273">
            <a:off x="177644" y="4313377"/>
            <a:ext cx="1119561" cy="987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Группа 4"/>
          <p:cNvGrpSpPr/>
          <p:nvPr/>
        </p:nvGrpSpPr>
        <p:grpSpPr>
          <a:xfrm>
            <a:off x="2439942" y="3849563"/>
            <a:ext cx="1996126" cy="1879189"/>
            <a:chOff x="2567557" y="3291725"/>
            <a:chExt cx="1996126" cy="1879189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67557" y="3435741"/>
              <a:ext cx="1075505" cy="10874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3307" y="3291725"/>
              <a:ext cx="1360376" cy="13754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30" name="Picture 6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4669864">
              <a:off x="2795300" y="4091810"/>
              <a:ext cx="1073150" cy="10850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870776">
            <a:off x="5023952" y="793010"/>
            <a:ext cx="1131011" cy="929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0" name="Группа 9"/>
          <p:cNvGrpSpPr/>
          <p:nvPr/>
        </p:nvGrpSpPr>
        <p:grpSpPr>
          <a:xfrm>
            <a:off x="7447077" y="495632"/>
            <a:ext cx="1543395" cy="1349221"/>
            <a:chOff x="7447077" y="495632"/>
            <a:chExt cx="1543395" cy="1349221"/>
          </a:xfrm>
        </p:grpSpPr>
        <p:pic>
          <p:nvPicPr>
            <p:cNvPr id="25" name="Picture 9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47077" y="1137325"/>
              <a:ext cx="651356" cy="5355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6" name="Picture 9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74116" y="1173627"/>
              <a:ext cx="816356" cy="6712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7" name="Picture 9"/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56376" y="495632"/>
              <a:ext cx="823497" cy="6770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8" name="Picture 6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3001" r="9672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4963" y="1031386"/>
            <a:ext cx="1258663" cy="453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5218" y="5171241"/>
            <a:ext cx="1542926" cy="1378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" name="Группа 8"/>
          <p:cNvGrpSpPr/>
          <p:nvPr/>
        </p:nvGrpSpPr>
        <p:grpSpPr>
          <a:xfrm>
            <a:off x="6921342" y="5030989"/>
            <a:ext cx="2188384" cy="1576997"/>
            <a:chOff x="6921342" y="5030989"/>
            <a:chExt cx="2188384" cy="1576997"/>
          </a:xfrm>
        </p:grpSpPr>
        <p:pic>
          <p:nvPicPr>
            <p:cNvPr id="31" name="Picture 10"/>
            <p:cNvPicPr>
              <a:picLocks noChangeAspect="1" noChangeArrowheads="1"/>
            </p:cNvPicPr>
            <p:nvPr/>
          </p:nvPicPr>
          <p:blipFill>
            <a:blip r:embed="rId27" cstate="print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91959" y="5030989"/>
              <a:ext cx="1117767" cy="9935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2" name="Picture 10"/>
            <p:cNvPicPr>
              <a:picLocks noChangeAspect="1" noChangeArrowheads="1"/>
            </p:cNvPicPr>
            <p:nvPr/>
          </p:nvPicPr>
          <p:blipFill>
            <a:blip r:embed="rId29" cstate="print">
              <a:extLst>
                <a:ext uri="{BEBA8EAE-BF5A-486C-A8C5-ECC9F3942E4B}">
                  <a14:imgProps xmlns:a14="http://schemas.microsoft.com/office/drawing/2010/main">
                    <a14:imgLayer r:embed="rId30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06429" y="5787195"/>
              <a:ext cx="923390" cy="8207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3" name="Picture 10"/>
            <p:cNvPicPr>
              <a:picLocks noChangeAspect="1" noChangeArrowheads="1"/>
            </p:cNvPicPr>
            <p:nvPr/>
          </p:nvPicPr>
          <p:blipFill>
            <a:blip r:embed="rId31" cstate="print">
              <a:extLst>
                <a:ext uri="{BEBA8EAE-BF5A-486C-A8C5-ECC9F3942E4B}">
                  <a14:imgProps xmlns:a14="http://schemas.microsoft.com/office/drawing/2010/main">
                    <a14:imgLayer r:embed="rId32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21342" y="5177783"/>
              <a:ext cx="1379979" cy="12266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34" name="Picture 7"/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5" y="5626753"/>
            <a:ext cx="1255713" cy="44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34" cstate="print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682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318677"/>
            <a:ext cx="1323754" cy="6471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" name="Группа 7"/>
          <p:cNvGrpSpPr/>
          <p:nvPr/>
        </p:nvGrpSpPr>
        <p:grpSpPr>
          <a:xfrm>
            <a:off x="6876069" y="2133947"/>
            <a:ext cx="1986105" cy="985603"/>
            <a:chOff x="6643221" y="2014155"/>
            <a:chExt cx="2443219" cy="1201215"/>
          </a:xfrm>
        </p:grpSpPr>
        <p:pic>
          <p:nvPicPr>
            <p:cNvPr id="1036" name="Picture 12"/>
            <p:cNvPicPr>
              <a:picLocks noChangeAspect="1" noChangeArrowheads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25074" y="2014155"/>
              <a:ext cx="1146132" cy="5654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37" name="Picture 13"/>
            <p:cNvPicPr>
              <a:picLocks noChangeAspect="1" noChangeArrowheads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06429" y="2633155"/>
              <a:ext cx="1180011" cy="5822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38" name="Picture 14"/>
            <p:cNvPicPr>
              <a:picLocks noChangeAspect="1" noChangeArrowheads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43221" y="2559143"/>
              <a:ext cx="1322387" cy="6524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2166" y="2332403"/>
            <a:ext cx="12557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1" name="Picture 17"/>
          <p:cNvPicPr>
            <a:picLocks noChangeAspect="1" noChangeArrowheads="1"/>
          </p:cNvPicPr>
          <p:nvPr/>
        </p:nvPicPr>
        <p:blipFill rotWithShape="1">
          <a:blip r:embed="rId38" cstate="print"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backgroundRemoval t="1471" b="98824" l="20889" r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77" r="24193"/>
          <a:stretch/>
        </p:blipFill>
        <p:spPr bwMode="auto">
          <a:xfrm>
            <a:off x="4924975" y="3516187"/>
            <a:ext cx="1024851" cy="1417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Группа 6"/>
          <p:cNvGrpSpPr/>
          <p:nvPr/>
        </p:nvGrpSpPr>
        <p:grpSpPr>
          <a:xfrm>
            <a:off x="6860128" y="3635297"/>
            <a:ext cx="1919746" cy="1449887"/>
            <a:chOff x="6860127" y="3331331"/>
            <a:chExt cx="2084445" cy="1753853"/>
          </a:xfrm>
        </p:grpSpPr>
        <p:pic>
          <p:nvPicPr>
            <p:cNvPr id="42" name="Picture 17"/>
            <p:cNvPicPr>
              <a:picLocks noChangeAspect="1" noChangeArrowheads="1"/>
            </p:cNvPicPr>
            <p:nvPr/>
          </p:nvPicPr>
          <p:blipFill rotWithShape="1">
            <a:blip r:embed="rId40" cstate="print">
              <a:extLst>
                <a:ext uri="{BEBA8EAE-BF5A-486C-A8C5-ECC9F3942E4B}">
                  <a14:imgProps xmlns:a14="http://schemas.microsoft.com/office/drawing/2010/main">
                    <a14:imgLayer r:embed="rId41">
                      <a14:imgEffect>
                        <a14:backgroundRemoval t="1471" b="98824" l="20889" r="7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177" r="24193"/>
            <a:stretch/>
          </p:blipFill>
          <p:spPr bwMode="auto">
            <a:xfrm>
              <a:off x="6860127" y="3387416"/>
              <a:ext cx="729894" cy="10094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3" name="Picture 17"/>
            <p:cNvPicPr>
              <a:picLocks noChangeAspect="1" noChangeArrowheads="1"/>
            </p:cNvPicPr>
            <p:nvPr/>
          </p:nvPicPr>
          <p:blipFill rotWithShape="1">
            <a:blip r:embed="rId42" cstate="print">
              <a:extLst>
                <a:ext uri="{BEBA8EAE-BF5A-486C-A8C5-ECC9F3942E4B}">
                  <a14:imgProps xmlns:a14="http://schemas.microsoft.com/office/drawing/2010/main">
                    <a14:imgLayer r:embed="rId43">
                      <a14:imgEffect>
                        <a14:backgroundRemoval t="1471" b="98824" l="20889" r="7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177" r="24193"/>
            <a:stretch/>
          </p:blipFill>
          <p:spPr bwMode="auto">
            <a:xfrm>
              <a:off x="8098433" y="3331331"/>
              <a:ext cx="846139" cy="11702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4" name="Picture 17"/>
            <p:cNvPicPr>
              <a:picLocks noChangeAspect="1" noChangeArrowheads="1"/>
            </p:cNvPicPr>
            <p:nvPr/>
          </p:nvPicPr>
          <p:blipFill rotWithShape="1">
            <a:blip r:embed="rId44" cstate="print">
              <a:extLst>
                <a:ext uri="{BEBA8EAE-BF5A-486C-A8C5-ECC9F3942E4B}">
                  <a14:imgProps xmlns:a14="http://schemas.microsoft.com/office/drawing/2010/main">
                    <a14:imgLayer r:embed="rId45">
                      <a14:imgEffect>
                        <a14:backgroundRemoval t="1471" b="98824" l="20889" r="7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177" r="24193"/>
            <a:stretch/>
          </p:blipFill>
          <p:spPr bwMode="auto">
            <a:xfrm>
              <a:off x="7527318" y="3925290"/>
              <a:ext cx="838648" cy="11598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1" name="Группа 10"/>
          <p:cNvGrpSpPr/>
          <p:nvPr/>
        </p:nvGrpSpPr>
        <p:grpSpPr>
          <a:xfrm>
            <a:off x="33862" y="639850"/>
            <a:ext cx="2412425" cy="1654313"/>
            <a:chOff x="33862" y="639850"/>
            <a:chExt cx="2412425" cy="1654313"/>
          </a:xfrm>
        </p:grpSpPr>
        <p:pic>
          <p:nvPicPr>
            <p:cNvPr id="6150" name="Picture 6"/>
            <p:cNvPicPr>
              <a:picLocks noChangeAspect="1" noChangeArrowheads="1"/>
            </p:cNvPicPr>
            <p:nvPr/>
          </p:nvPicPr>
          <p:blipFill>
            <a:blip r:embed="rId23" cstate="print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0" b="100000" l="3001" r="9672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7624" y="1137326"/>
              <a:ext cx="1258663" cy="4531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151" name="Picture 7"/>
            <p:cNvPicPr>
              <a:picLocks noChangeAspect="1" noChangeArrowheads="1"/>
            </p:cNvPicPr>
            <p:nvPr/>
          </p:nvPicPr>
          <p:blipFill>
            <a:blip r:embed="rId46" cstate="print">
              <a:extLst>
                <a:ext uri="{BEBA8EAE-BF5A-486C-A8C5-ECC9F3942E4B}">
                  <a14:imgProps xmlns:a14="http://schemas.microsoft.com/office/drawing/2010/main">
                    <a14:imgLayer r:embed="rId47">
                      <a14:imgEffect>
                        <a14:backgroundRemoval t="0" b="100000" l="0" r="9652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547" y="639850"/>
              <a:ext cx="982078" cy="12050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5" name="TextBox 44"/>
            <p:cNvSpPr txBox="1"/>
            <p:nvPr/>
          </p:nvSpPr>
          <p:spPr>
            <a:xfrm>
              <a:off x="33862" y="1770943"/>
              <a:ext cx="116179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b="1" dirty="0" smtClean="0">
                  <a:ln w="12700">
                    <a:solidFill>
                      <a:srgbClr val="003300"/>
                    </a:solidFill>
                  </a:ln>
                  <a:solidFill>
                    <a:srgbClr val="00B050"/>
                  </a:solidFill>
                  <a:latin typeface="Times New Roman" pitchFamily="18" charset="0"/>
                  <a:cs typeface="Times New Roman" pitchFamily="18" charset="0"/>
                </a:rPr>
                <a:t>Гриб</a:t>
              </a:r>
              <a:endParaRPr lang="ru-RU" sz="2800" b="1" dirty="0">
                <a:ln w="12700">
                  <a:solidFill>
                    <a:srgbClr val="003300"/>
                  </a:solidFill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47" name="TextBox 46"/>
          <p:cNvSpPr txBox="1"/>
          <p:nvPr/>
        </p:nvSpPr>
        <p:spPr>
          <a:xfrm>
            <a:off x="2618113" y="1800976"/>
            <a:ext cx="12951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n w="12700">
                  <a:solidFill>
                    <a:srgbClr val="003300"/>
                  </a:solidFill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Грибы</a:t>
            </a:r>
            <a:endParaRPr lang="ru-RU" sz="2800" b="1" dirty="0">
              <a:ln w="12700">
                <a:solidFill>
                  <a:srgbClr val="003300"/>
                </a:solidFill>
              </a:ln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8"/>
          <a:stretch>
            <a:fillRect/>
          </a:stretch>
        </p:blipFill>
        <p:spPr>
          <a:xfrm>
            <a:off x="1274719" y="3128568"/>
            <a:ext cx="1255885" cy="457240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48"/>
          <a:stretch>
            <a:fillRect/>
          </a:stretch>
        </p:blipFill>
        <p:spPr>
          <a:xfrm>
            <a:off x="1167497" y="4555305"/>
            <a:ext cx="1255885" cy="457240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48"/>
          <a:stretch>
            <a:fillRect/>
          </a:stretch>
        </p:blipFill>
        <p:spPr>
          <a:xfrm>
            <a:off x="5821277" y="4069337"/>
            <a:ext cx="1255885" cy="457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377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0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3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0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0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4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61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00"/>
                            </p:stCondLst>
                            <p:childTnLst>
                              <p:par>
                                <p:cTn id="9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7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000"/>
                            </p:stCondLst>
                            <p:childTnLst>
                              <p:par>
                                <p:cTn id="11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000"/>
                            </p:stCondLst>
                            <p:childTnLst>
                              <p:par>
                                <p:cTn id="12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</p:childTnLst>
        </p:cTn>
      </p:par>
    </p:tnLst>
    <p:bldLst>
      <p:bldP spid="4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1"/>
            <a:ext cx="9144396" cy="685799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04943" y="224418"/>
            <a:ext cx="4140358" cy="414035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4502" y="414762"/>
            <a:ext cx="2360633" cy="36844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27784" y="61441"/>
            <a:ext cx="3584759" cy="48467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985" b="93842" l="6061" r="9384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9271456">
            <a:off x="4080265" y="4242486"/>
            <a:ext cx="1903837" cy="126922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926" b="96000" l="1750" r="9725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590860">
            <a:off x="7756032" y="5182565"/>
            <a:ext cx="950399" cy="80189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9362" l="111" r="9955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8113711">
            <a:off x="379195" y="4994955"/>
            <a:ext cx="1477198" cy="168525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938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7161852">
            <a:off x="3401074" y="5496898"/>
            <a:ext cx="980354" cy="92929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6125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94881" y="607556"/>
            <a:ext cx="3287187" cy="328718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8712" l="0" r="9945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6835695">
            <a:off x="5521140" y="5136810"/>
            <a:ext cx="1300039" cy="1643269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3000" b="98667" l="9819" r="8979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4842460">
            <a:off x="2135968" y="4496288"/>
            <a:ext cx="1267070" cy="147333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 flipH="1">
            <a:off x="7278806" y="83057"/>
            <a:ext cx="1591829" cy="1444877"/>
          </a:xfrm>
          <a:prstGeom prst="rect">
            <a:avLst/>
          </a:prstGeom>
        </p:spPr>
      </p:pic>
      <p:sp>
        <p:nvSpPr>
          <p:cNvPr id="18" name="Прямоугольная выноска 17"/>
          <p:cNvSpPr/>
          <p:nvPr/>
        </p:nvSpPr>
        <p:spPr>
          <a:xfrm>
            <a:off x="6974823" y="1851327"/>
            <a:ext cx="1988840" cy="1799158"/>
          </a:xfrm>
          <a:prstGeom prst="wedgeRectCallout">
            <a:avLst>
              <a:gd name="adj1" fmla="val -9917"/>
              <a:gd name="adj2" fmla="val -80608"/>
            </a:avLst>
          </a:prstGeom>
          <a:solidFill>
            <a:schemeClr val="lt1">
              <a:alpha val="0"/>
            </a:schemeClr>
          </a:solidFill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Ой! С дерева упали листики. А где же чей листок? А он большой или маленький?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965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6.66667E-6 L -1.38889E-6 -6.66667E-6 C 0.00434 0.00046 0.00886 0.00069 0.01337 0.00185 C 0.01598 0.00254 0.01823 0.00486 0.02084 0.00578 C 0.02483 0.0074 0.03542 0.00925 0.03872 0.00995 C 0.04879 0.01435 0.03646 0.00925 0.05365 0.01388 C 0.05521 0.01435 0.0566 0.0155 0.05816 0.01573 C 0.06164 0.01666 0.06511 0.01689 0.06858 0.01782 C 0.07257 0.01898 0.07639 0.02152 0.08056 0.02175 L 0.11476 0.02384 C 0.11789 0.02453 0.12084 0.02499 0.12379 0.02569 C 0.12535 0.02615 0.12674 0.02754 0.1283 0.02777 C 0.13316 0.0287 0.1382 0.02916 0.14323 0.02986 C 0.17205 0.02916 0.20087 0.02939 0.22969 0.02777 C 0.24132 0.02708 0.23855 0.02407 0.24618 0.02175 C 0.25434 0.01944 0.26198 0.01944 0.27014 0.01573 C 0.27309 0.01458 0.27622 0.01365 0.279 0.0118 C 0.28073 0.01087 0.28195 0.00902 0.28351 0.00786 C 0.28542 0.00648 0.2875 0.00509 0.28941 0.00393 C 0.29098 0.003 0.29254 0.00277 0.29393 0.00185 C 0.29601 0.00069 0.29792 -0.00093 0.29983 -0.00209 C 0.30139 -0.00302 0.30296 -0.00325 0.30434 -0.00417 C 0.30695 -0.00533 0.30938 -0.00672 0.31181 -0.00811 C 0.31337 -0.0088 0.31493 -0.00927 0.31632 -0.00996 C 0.31893 -0.01135 0.32136 -0.01251 0.32379 -0.01413 C 0.32535 -0.01505 0.32657 -0.01714 0.3283 -0.01806 C 0.33108 -0.01922 0.33421 -0.01922 0.33716 -0.01991 C 0.33976 -0.0213 0.34219 -0.02269 0.34462 -0.02408 C 0.34618 -0.02477 0.34775 -0.02524 0.34914 -0.02593 C 0.35122 -0.02709 0.35313 -0.02894 0.35521 -0.02987 C 0.35712 -0.03079 0.35921 -0.03079 0.36111 -0.03195 C 0.36528 -0.03427 0.36997 -0.03565 0.37309 -0.03982 C 0.379 -0.04769 0.37552 -0.04514 0.38351 -0.04792 C 0.38507 -0.04908 0.38629 -0.05093 0.38802 -0.05186 C 0.39184 -0.05371 0.39601 -0.05417 0.39983 -0.05579 L 0.40434 -0.05788 L 0.41632 -0.06783 C 0.42032 -0.07107 0.42448 -0.07385 0.4283 -0.07778 C 0.43334 -0.08264 0.43594 -0.08589 0.44167 -0.08959 C 0.4507 -0.09561 0.44723 -0.09121 0.45521 -0.09769 C 0.45816 -0.10001 0.46164 -0.10209 0.46407 -0.10556 C 0.46563 -0.10741 0.46684 -0.10996 0.46858 -0.11158 C 0.4698 -0.11274 0.47171 -0.11251 0.47309 -0.11343 C 0.47466 -0.11459 0.47587 -0.11644 0.47761 -0.11737 C 0.479 -0.11852 0.48056 -0.11852 0.48195 -0.11945 C 0.48507 -0.12177 0.48768 -0.12524 0.49098 -0.12732 C 0.49289 -0.12871 0.49514 -0.12964 0.49688 -0.13149 C 0.49861 -0.13311 0.49966 -0.13565 0.50139 -0.13727 C 0.50365 -0.13959 0.5066 -0.14098 0.50886 -0.14329 C 0.51111 -0.14561 0.51268 -0.14908 0.51476 -0.15139 C 0.51719 -0.15371 0.51997 -0.15487 0.52223 -0.15718 C 0.52396 -0.15903 0.52518 -0.16135 0.52674 -0.1632 C 0.52813 -0.16482 0.52969 -0.16598 0.53125 -0.16714 C 0.53421 -0.17894 0.53073 -0.16737 0.53716 -0.18102 C 0.53837 -0.18357 0.53889 -0.18658 0.54028 -0.18913 C 0.5415 -0.19144 0.54341 -0.19283 0.54462 -0.19514 C 0.55139 -0.20556 0.54375 -0.1963 0.5507 -0.21089 C 0.55174 -0.21343 0.55365 -0.21505 0.55521 -0.2169 C 0.55556 -0.21968 0.55573 -0.22246 0.5566 -0.22501 C 0.55816 -0.22917 0.56146 -0.23241 0.56268 -0.23681 C 0.56528 -0.24723 0.5632 -0.24098 0.57014 -0.25464 L 0.57309 -0.26065 L 0.57605 -0.26667 C 0.57657 -0.26876 0.57674 -0.27084 0.57761 -0.27269 C 0.5783 -0.27477 0.58004 -0.27639 0.58056 -0.27871 C 0.5816 -0.2845 0.58125 -0.29052 0.58195 -0.29653 C 0.58282 -0.30325 0.58316 -0.30348 0.58507 -0.30834 L 0.58507 -0.30834 " pathEditMode="relative" ptsTypes="AAAAAAAAAAAAAAAAAAAAAAAAAAAAAAAAAAAAAAAAAAAAAAAAAAAAAAAAAAAAAAAAAAAA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5.55556E-6 L 2.77778E-7 5.55556E-6 C 0.00382 -0.00208 0.00781 -0.00439 0.0118 -0.00601 C 0.01475 -0.0074 0.01944 -0.00809 0.02222 -0.01018 C 0.02396 -0.0111 0.02517 -0.01296 0.02673 -0.01411 C 0.02812 -0.01504 0.02986 -0.01504 0.03125 -0.01596 C 0.03281 -0.01712 0.0342 -0.01897 0.03576 -0.02013 C 0.04809 -0.02823 0.03194 -0.01458 0.04462 -0.02592 C 0.04566 -0.028 0.04635 -0.03032 0.04774 -0.03194 C 0.04896 -0.03356 0.05104 -0.03402 0.05208 -0.03587 C 0.05312 -0.03749 0.05295 -0.04004 0.05364 -0.04189 C 0.05538 -0.04606 0.05955 -0.05393 0.05955 -0.05393 C 0.06337 -0.06897 0.05833 -0.05046 0.06406 -0.06573 C 0.06475 -0.06759 0.06475 -0.0699 0.06562 -0.07175 C 0.06736 -0.07592 0.06996 -0.07939 0.07153 -0.08379 C 0.07257 -0.08634 0.07344 -0.08911 0.07448 -0.09166 C 0.07639 -0.09583 0.08055 -0.1037 0.08055 -0.1037 C 0.08107 -0.10624 0.08125 -0.10902 0.08194 -0.11157 C 0.08298 -0.11504 0.08594 -0.12245 0.08802 -0.12546 C 0.08941 -0.12777 0.09114 -0.12916 0.09253 -0.13147 C 0.09375 -0.13402 0.09427 -0.1368 0.09548 -0.13958 C 0.09722 -0.14351 0.10104 -0.14999 0.10295 -0.15346 C 0.10347 -0.15532 0.10364 -0.15763 0.10434 -0.15948 C 0.10607 -0.16365 0.11041 -0.17129 0.11041 -0.17129 C 0.11371 -0.18958 0.11111 -0.18263 0.11632 -0.19328 C 0.11684 -0.19652 0.11701 -0.19999 0.11788 -0.20323 C 0.1184 -0.20555 0.12031 -0.20694 0.12083 -0.20925 C 0.12187 -0.21434 0.12239 -0.22499 0.12239 -0.22499 L 0.12239 -0.22499 " pathEditMode="relative" ptsTypes="AAAAAAAAAAAAAAAAAAAAAAAAAAAAA">
                                      <p:cBhvr>
                                        <p:cTn id="2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96296E-6 L -8.33333E-7 0.00023 C -0.00243 -0.00486 -0.00434 -0.00995 -0.00746 -0.01412 C -0.00903 -0.0162 -0.01146 -0.01643 -0.01337 -0.01805 C -0.02621 -0.02824 -0.01788 -0.02407 -0.02674 -0.02801 C -0.0283 -0.03055 -0.02969 -0.03356 -0.03125 -0.03588 C -0.03663 -0.04398 -0.04305 -0.04953 -0.04618 -0.05972 C -0.04826 -0.06643 -0.05052 -0.07291 -0.05226 -0.07963 C -0.0526 -0.08171 -0.0533 -0.08356 -0.05364 -0.08565 C -0.05434 -0.08865 -0.05555 -0.09652 -0.0566 -0.09953 C -0.05746 -0.10185 -0.05868 -0.1037 -0.05972 -0.10555 C -0.06285 -0.13518 -0.06389 -0.13865 -0.05972 -0.1831 C -0.05903 -0.18912 -0.05503 -0.19352 -0.05364 -0.19907 C -0.05208 -0.20532 -0.05191 -0.20694 -0.04913 -0.21296 C -0.04739 -0.21713 -0.04514 -0.22106 -0.04323 -0.225 C -0.04323 -0.22477 -0.03733 -0.23703 -0.03733 -0.2368 L -0.0283 -0.24884 C -0.02674 -0.25092 -0.02552 -0.25324 -0.02378 -0.25486 L -0.01493 -0.26273 L -0.01042 -0.2669 C -0.00885 -0.26805 -0.00746 -0.26967 -0.0059 -0.27083 C -0.00399 -0.27199 -0.00208 -0.27361 -8.33333E-7 -0.27477 C 0.00295 -0.27639 0.00625 -0.27685 0.00903 -0.2787 C 0.01337 -0.28171 0.0191 -0.28611 0.02396 -0.2868 C 0.0566 -0.29143 0.03281 -0.28842 0.09549 -0.29074 C 0.09931 -0.29236 0.10191 -0.29375 0.10608 -0.29467 C 0.10938 -0.2956 0.11302 -0.29606 0.11649 -0.29676 C 0.125 -0.30046 0.11667 -0.29699 0.1283 -0.30069 C 0.13229 -0.30185 0.13646 -0.30277 0.14028 -0.30463 C 0.1467 -0.3074 0.14323 -0.30602 0.1507 -0.30856 C 0.16198 -0.31852 0.14774 -0.30694 0.16129 -0.31458 C 0.16285 -0.31551 0.16406 -0.31736 0.16563 -0.31852 C 0.16701 -0.31944 0.16875 -0.3199 0.17014 -0.3206 L 0.17622 -0.32639 L 0.17622 -0.32615 " pathEditMode="relative" rAng="0" ptsTypes="AAAAAAAAAAAAAAAAAAAAAAAAAAAAAAAAAAA">
                                      <p:cBhvr>
                                        <p:cTn id="3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77" y="-16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1.48148E-6 L -4.72222E-6 -1.48148E-6 C -0.00434 0.00185 -0.00885 0.00371 -0.01337 0.00579 C -0.02673 0.01273 -0.01128 0.00764 -0.02673 0.01181 C -0.0283 0.0132 -0.03021 0.01389 -0.03125 0.01574 C -0.03229 0.0176 -0.03125 0.02107 -0.03281 0.02176 C -0.03732 0.02454 -0.04774 0.02593 -0.04774 0.02593 L -0.11632 0.02385 C -0.13594 0.02292 -0.12396 0.02338 -0.1342 0.01991 C -0.1401 0.01783 -0.14618 0.0169 -0.15208 0.01574 C -0.15364 0.01528 -0.15503 0.01435 -0.1566 0.01389 C -0.16198 0.01181 -0.17413 0.00857 -0.1776 0.00787 L -0.18802 0.00579 C -0.19722 0.00185 -0.18785 0.00556 -0.20295 0.00185 C -0.2092 0.00047 -0.21059 -0.00185 -0.21788 -0.00208 C -0.24323 -0.00324 -0.26857 -0.00347 -0.29392 -0.00416 C -0.296 -0.00463 -0.29791 -0.00578 -0.29982 -0.00602 C -0.32673 -0.01018 -0.31076 -0.00578 -0.32969 -0.00995 C -0.33871 -0.01203 -0.33507 -0.01157 -0.34323 -0.01412 C -0.34566 -0.01481 -0.34826 -0.01528 -0.35069 -0.01597 C -0.37413 -0.02315 -0.35295 -0.01736 -0.37014 -0.02199 C -0.37153 -0.02338 -0.37291 -0.02523 -0.37448 -0.02592 C -0.37691 -0.02708 -0.37951 -0.02708 -0.38194 -0.02801 C -0.38472 -0.02893 -0.39236 -0.03287 -0.39392 -0.03403 C -0.39791 -0.03634 -0.40225 -0.03865 -0.4059 -0.0419 L -0.41475 -0.05 C -0.41632 -0.05115 -0.41753 -0.05324 -0.41927 -0.05393 L -0.42378 -0.05578 C -0.42482 -0.05787 -0.42552 -0.06018 -0.42673 -0.0618 C -0.42812 -0.06365 -0.43003 -0.06412 -0.43125 -0.06574 C -0.43368 -0.06944 -0.43524 -0.07384 -0.43715 -0.07778 L -0.44028 -0.08379 L -0.44323 -0.08981 C -0.44774 -0.1081 -0.44618 -0.09745 -0.44618 -0.12153 L -0.44618 -0.12153 " pathEditMode="relative" ptsTypes="AAAAAAAAAAAAAAAAAAAAAAAAAAAAAAAAAAA">
                                      <p:cBhvr>
                                        <p:cTn id="4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1.11022E-16 L 3.61111E-6 0.00023 C -0.02726 0.01343 0.00069 0.00046 -0.02101 0.00787 C -0.02396 0.0088 -0.02691 0.01042 -0.02986 0.01181 C -0.03143 0.0125 -0.03282 0.01343 -0.03438 0.01389 C -0.05782 0.01829 -0.04844 0.01597 -0.06285 0.01991 L -0.24045 0.01782 C -0.24445 0.01759 -0.24827 0.01389 -0.25243 0.01389 L -0.3165 0.01181 C -0.32049 0.01111 -0.32448 0.01088 -0.32848 0.00995 C -0.33004 0.00949 -0.33143 0.00833 -0.33299 0.00787 C -0.3349 0.00718 -0.33698 0.00648 -0.33889 0.00579 C -0.34358 0.0044 -0.35122 0.00324 -0.35539 1.11022E-16 C -0.35782 -0.00208 -0.36042 -0.00394 -0.36285 -0.00602 C -0.36441 -0.00741 -0.3658 -0.0088 -0.36736 -0.00995 C -0.36927 -0.01157 -0.37136 -0.01273 -0.37327 -0.01412 C -0.37622 -0.01806 -0.38091 -0.0206 -0.3823 -0.02593 C -0.38438 -0.03426 -0.38282 -0.03009 -0.38681 -0.03796 C -0.38959 -0.05694 -0.38629 -0.03935 -0.39115 -0.05579 C -0.39236 -0.05972 -0.39323 -0.06366 -0.39427 -0.06782 L -0.39566 -0.07361 L -0.39723 -0.07963 C -0.39775 -0.08171 -0.39844 -0.08356 -0.39861 -0.08565 C -0.39914 -0.08958 -0.39948 -0.09375 -0.40018 -0.09769 C -0.40052 -0.10023 -0.40122 -0.10278 -0.40174 -0.10556 C -0.40226 -0.11019 -0.40261 -0.11481 -0.40313 -0.11944 C -0.40365 -0.12338 -0.40417 -0.12755 -0.40469 -0.13148 C -0.40556 -0.15139 -0.40625 -0.1713 -0.40764 -0.1912 C -0.40782 -0.19329 -0.40903 -0.19491 -0.40903 -0.19699 C -0.40903 -0.20301 -0.40868 -0.20926 -0.40764 -0.21505 C -0.40712 -0.21736 -0.40556 -0.21898 -0.40469 -0.22106 C -0.40348 -0.22361 -0.40243 -0.22616 -0.40174 -0.22894 C -0.40087 -0.23148 -0.40105 -0.23449 -0.40018 -0.23681 C -0.39757 -0.24352 -0.39306 -0.25046 -0.38976 -0.25671 C -0.38664 -0.26273 -0.38368 -0.26875 -0.38073 -0.27477 C -0.37969 -0.27662 -0.37934 -0.2794 -0.37778 -0.28056 L -0.37327 -0.28472 C -0.37275 -0.28657 -0.37292 -0.28912 -0.37188 -0.29051 C -0.36823 -0.29537 -0.36164 -0.29931 -0.35695 -0.30255 C -0.35539 -0.30463 -0.354 -0.30671 -0.35243 -0.30856 C -0.34219 -0.31968 -0.35122 -0.3081 -0.34636 -0.31435 L -0.34636 -0.31412 " pathEditMode="relative" rAng="0" ptsTypes="AAAAAAAAAAAAAAAAAAAAAAAAAAAAAAAAAAAAAAAAAA">
                                      <p:cBhvr>
                                        <p:cTn id="6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451" y="-14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1.11111E-6 L 3.05556E-6 -1.11111E-6 C -0.00365 0.00394 -0.00625 0.00972 -0.01059 0.01204 C -0.01562 0.01458 -0.02153 0.01389 -0.02691 0.01389 C -0.05382 0.01389 -0.08073 0.0125 -0.10746 0.01204 C -0.10955 0.01134 -0.11163 0.01065 -0.11354 0.00996 C -0.1151 0.00926 -0.11649 0.00857 -0.11805 0.00787 C -0.12049 0.00718 -0.12292 0.00671 -0.12552 0.00602 C -0.12951 0.00463 -0.13333 0.00301 -0.13733 0.00208 C -0.14687 -0.00046 -0.15278 -0.00116 -0.16128 -0.00602 C -0.16441 -0.00764 -0.16719 -0.01018 -0.17031 -0.01204 C -0.17309 -0.01366 -0.17621 -0.01435 -0.17917 -0.01597 C -0.18281 -0.01782 -0.18611 -0.02014 -0.18958 -0.02199 C -0.19878 -0.02639 -0.20104 -0.02616 -0.21059 -0.02778 C -0.21406 -0.02917 -0.21736 -0.03079 -0.22101 -0.03194 C -0.22448 -0.03287 -0.22795 -0.0331 -0.23142 -0.03379 C -0.23385 -0.03449 -0.23646 -0.03518 -0.23889 -0.03588 C -0.24184 -0.03657 -0.24479 -0.03727 -0.24792 -0.03773 C -0.26163 -0.04398 -0.25365 -0.04097 -0.2717 -0.04583 L -0.28663 -0.04977 C -0.28906 -0.05046 -0.29167 -0.05139 -0.2941 -0.05185 L -0.30764 -0.0537 C -0.31371 -0.05787 -0.3151 -0.05926 -0.3224 -0.0618 C -0.32535 -0.06273 -0.32847 -0.06296 -0.33142 -0.06366 C -0.33351 -0.06435 -0.33542 -0.06528 -0.33733 -0.06574 C -0.34045 -0.06643 -0.3434 -0.0669 -0.34635 -0.06759 C -0.34844 -0.06829 -0.35035 -0.06898 -0.35226 -0.06967 C -0.35486 -0.07037 -0.35729 -0.07106 -0.35972 -0.07176 C -0.37448 -0.08148 -0.35608 -0.06944 -0.37326 -0.07963 C -0.38108 -0.08426 -0.37778 -0.08356 -0.38663 -0.0875 C -0.38976 -0.08912 -0.39705 -0.09074 -0.40017 -0.09167 C -0.40208 -0.09282 -0.40399 -0.09467 -0.40608 -0.0956 C -0.40903 -0.09676 -0.41215 -0.09653 -0.4151 -0.09745 C -0.41805 -0.09861 -0.42101 -0.10023 -0.42396 -0.10162 C -0.42882 -0.1037 -0.43055 -0.1044 -0.43594 -0.10741 C -0.43802 -0.10879 -0.43976 -0.11042 -0.44184 -0.11157 C -0.4434 -0.11227 -0.44496 -0.11273 -0.44635 -0.11342 C -0.44878 -0.11481 -0.45121 -0.11643 -0.45382 -0.11736 C -0.45573 -0.11829 -0.45781 -0.11852 -0.45972 -0.11944 C -0.4618 -0.1206 -0.46371 -0.12222 -0.4658 -0.12338 C -0.46875 -0.125 -0.47205 -0.125 -0.47465 -0.12731 C -0.48507 -0.13657 -0.47205 -0.12569 -0.48663 -0.13542 C -0.50087 -0.14491 -0.47691 -0.1331 -0.50017 -0.14329 C -0.51024 -0.15231 -0.4974 -0.14213 -0.51354 -0.1493 C -0.51528 -0.15 -0.51632 -0.15231 -0.51805 -0.15324 C -0.52465 -0.15717 -0.52257 -0.15347 -0.52847 -0.15717 C -0.53003 -0.15833 -0.53125 -0.16018 -0.53299 -0.16134 C -0.53437 -0.16227 -0.53594 -0.1625 -0.53733 -0.16319 C -0.53941 -0.16435 -0.54149 -0.16574 -0.5434 -0.16713 C -0.54496 -0.16852 -0.54618 -0.17037 -0.54792 -0.17129 C -0.54983 -0.17222 -0.55191 -0.17222 -0.55382 -0.17315 C -0.5559 -0.1743 -0.55781 -0.17592 -0.55972 -0.17708 C -0.56128 -0.17801 -0.56285 -0.17847 -0.56424 -0.17917 C -0.5658 -0.18125 -0.56701 -0.18356 -0.56875 -0.18518 C -0.57344 -0.18912 -0.58021 -0.18981 -0.58524 -0.19305 C -0.58715 -0.19444 -0.58906 -0.19606 -0.59115 -0.19699 C -0.5941 -0.19861 -0.60017 -0.20116 -0.60017 -0.20116 C -0.60156 -0.20231 -0.60295 -0.20417 -0.60451 -0.20509 C -0.61302 -0.21042 -0.61667 -0.2118 -0.62396 -0.21504 C -0.62604 -0.2169 -0.62778 -0.21944 -0.62986 -0.22106 C -0.63281 -0.22292 -0.63594 -0.22361 -0.63889 -0.225 C -0.64149 -0.22616 -0.64392 -0.22778 -0.64635 -0.22893 C -0.64792 -0.22963 -0.64948 -0.23009 -0.65087 -0.23102 C -0.65243 -0.23194 -0.65365 -0.23403 -0.65538 -0.23495 C -0.65868 -0.2368 -0.6625 -0.23657 -0.6658 -0.23889 C -0.66892 -0.2412 -0.67135 -0.24537 -0.67465 -0.24676 L -0.68368 -0.25092 C -0.68524 -0.25208 -0.68663 -0.2537 -0.68819 -0.25486 C -0.68958 -0.25579 -0.69132 -0.25555 -0.69271 -0.25671 C -0.69444 -0.25833 -0.69549 -0.26111 -0.69705 -0.26273 C -0.7 -0.26574 -0.70347 -0.26736 -0.70608 -0.27083 C -0.7191 -0.28819 -0.7026 -0.2669 -0.7151 -0.28079 C -0.71667 -0.28241 -0.71823 -0.28449 -0.71944 -0.28657 C -0.72066 -0.28842 -0.72118 -0.2912 -0.72257 -0.29259 C -0.72639 -0.29699 -0.72674 -0.29653 -0.72986 -0.29653 L -0.72986 -0.29653 " pathEditMode="relative" ptsTypes="AAAAAAAAAAAAAAAAAAAAAAAAAAAAAAAAAAAAAAAAAAAAAAAAAAAAAAAAAAAAAAAAAAAAAAAAAAAA">
                                      <p:cBhvr>
                                        <p:cTn id="7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6" y="-970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96924" y="116630"/>
            <a:ext cx="57501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n w="12700">
                  <a:solidFill>
                    <a:srgbClr val="003300"/>
                  </a:solidFill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«Целое и части»</a:t>
            </a:r>
            <a:endParaRPr lang="ru-RU" sz="2800" b="1" dirty="0">
              <a:ln w="12700">
                <a:solidFill>
                  <a:srgbClr val="003300"/>
                </a:solidFill>
              </a:ln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811" y="260648"/>
            <a:ext cx="1408113" cy="144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ая выноска 4"/>
          <p:cNvSpPr/>
          <p:nvPr/>
        </p:nvSpPr>
        <p:spPr>
          <a:xfrm>
            <a:off x="1907704" y="606887"/>
            <a:ext cx="2016224" cy="775813"/>
          </a:xfrm>
          <a:prstGeom prst="wedgeRectCallout">
            <a:avLst>
              <a:gd name="adj1" fmla="val -62645"/>
              <a:gd name="adj2" fmla="val 18737"/>
            </a:avLst>
          </a:prstGeom>
          <a:solidFill>
            <a:schemeClr val="lt1">
              <a:alpha val="0"/>
            </a:schemeClr>
          </a:solidFill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Угадай предмет по его частям.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8136" b="100000" l="30013" r="72574"/>
                    </a14:imgEffect>
                  </a14:imgLayer>
                </a14:imgProps>
              </a:ext>
            </a:extLst>
          </a:blip>
          <a:srcRect l="30439" t="67939" r="26529"/>
          <a:stretch/>
        </p:blipFill>
        <p:spPr>
          <a:xfrm>
            <a:off x="6342729" y="756480"/>
            <a:ext cx="2546945" cy="144838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085" b="93390" l="76714" r="96378"/>
                    </a14:imgEffect>
                  </a14:imgLayer>
                </a14:imgProps>
              </a:ext>
            </a:extLst>
          </a:blip>
          <a:srcRect l="74450" t="34624" r="1100" b="6434"/>
          <a:stretch/>
        </p:blipFill>
        <p:spPr>
          <a:xfrm rot="21272270">
            <a:off x="866906" y="1632962"/>
            <a:ext cx="975422" cy="179477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6429" l="2556" r="100000"/>
                    </a14:imgEffect>
                  </a14:imgLayer>
                </a14:imgProps>
              </a:ext>
            </a:extLst>
          </a:blip>
          <a:srcRect t="33909" b="1"/>
          <a:stretch/>
        </p:blipFill>
        <p:spPr>
          <a:xfrm>
            <a:off x="96474" y="4233652"/>
            <a:ext cx="2051247" cy="194760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306" b="70694" l="47500" r="78750"/>
                    </a14:imgEffect>
                  </a14:imgLayer>
                </a14:imgProps>
              </a:ext>
            </a:extLst>
          </a:blip>
          <a:srcRect l="47637" t="3800" r="20470" b="30051"/>
          <a:stretch/>
        </p:blipFill>
        <p:spPr>
          <a:xfrm>
            <a:off x="6642765" y="3023945"/>
            <a:ext cx="2387805" cy="2785773"/>
          </a:xfrm>
          <a:prstGeom prst="rect">
            <a:avLst/>
          </a:prstGeom>
        </p:spPr>
      </p:pic>
      <p:grpSp>
        <p:nvGrpSpPr>
          <p:cNvPr id="10" name="Группа 9"/>
          <p:cNvGrpSpPr/>
          <p:nvPr/>
        </p:nvGrpSpPr>
        <p:grpSpPr>
          <a:xfrm>
            <a:off x="3526573" y="5489261"/>
            <a:ext cx="2364964" cy="980728"/>
            <a:chOff x="2984592" y="5305637"/>
            <a:chExt cx="3538745" cy="1605984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99167" l="2222" r="98667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5059702">
              <a:off x="2805451" y="5955887"/>
              <a:ext cx="1074843" cy="716562"/>
            </a:xfrm>
            <a:prstGeom prst="rect">
              <a:avLst/>
            </a:prstGeom>
          </p:spPr>
        </p:pic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99167" l="2222" r="98667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2416653">
              <a:off x="3266922" y="5331085"/>
              <a:ext cx="1074843" cy="716562"/>
            </a:xfrm>
            <a:prstGeom prst="rect">
              <a:avLst/>
            </a:prstGeom>
          </p:spPr>
        </p:pic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99167" l="2222" r="98667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2416653">
              <a:off x="3664465" y="6058009"/>
              <a:ext cx="1074843" cy="716562"/>
            </a:xfrm>
            <a:prstGeom prst="rect">
              <a:avLst/>
            </a:prstGeom>
          </p:spPr>
        </p:pic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99167" l="2222" r="98667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9809638">
              <a:off x="4183976" y="5305637"/>
              <a:ext cx="1074843" cy="716562"/>
            </a:xfrm>
            <a:prstGeom prst="rect">
              <a:avLst/>
            </a:prstGeom>
          </p:spPr>
        </p:pic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99167" l="2222" r="98667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8837839">
              <a:off x="4425513" y="6015919"/>
              <a:ext cx="1074843" cy="716562"/>
            </a:xfrm>
            <a:prstGeom prst="rect">
              <a:avLst/>
            </a:prstGeom>
          </p:spPr>
        </p:pic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99167" l="2222" r="98667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9809638">
              <a:off x="5448494" y="6041502"/>
              <a:ext cx="1074843" cy="716562"/>
            </a:xfrm>
            <a:prstGeom prst="rect">
              <a:avLst/>
            </a:prstGeom>
          </p:spPr>
        </p:pic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99167" l="2222" r="98667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8132321">
              <a:off x="4936715" y="5657613"/>
              <a:ext cx="1074843" cy="716562"/>
            </a:xfrm>
            <a:prstGeom prst="rect">
              <a:avLst/>
            </a:prstGeom>
          </p:spPr>
        </p:pic>
      </p:grpSp>
      <p:pic>
        <p:nvPicPr>
          <p:cNvPr id="9" name="Рисунок 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009483">
            <a:off x="1508762" y="2373969"/>
            <a:ext cx="1255885" cy="451143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9527776">
            <a:off x="1608599" y="4396575"/>
            <a:ext cx="1255885" cy="451143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8835807">
            <a:off x="5913783" y="2004637"/>
            <a:ext cx="1255885" cy="451143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2951814">
            <a:off x="5641393" y="4331393"/>
            <a:ext cx="1255885" cy="451143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6016" b="93945" l="5469" r="54883"/>
                    </a14:imgEffect>
                  </a14:imgLayer>
                </a14:imgProps>
              </a:ext>
            </a:extLst>
          </a:blip>
          <a:srcRect t="15121" r="44295" b="4442"/>
          <a:stretch/>
        </p:blipFill>
        <p:spPr>
          <a:xfrm>
            <a:off x="3000946" y="803866"/>
            <a:ext cx="3049631" cy="4403587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6200000">
            <a:off x="3674584" y="5104329"/>
            <a:ext cx="1255885" cy="451143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563703" y="3356039"/>
            <a:ext cx="1570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n w="12700">
                  <a:solidFill>
                    <a:srgbClr val="003300"/>
                  </a:solidFill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Ветки</a:t>
            </a:r>
            <a:endParaRPr lang="ru-RU" sz="2800" b="1" dirty="0">
              <a:ln w="12700">
                <a:solidFill>
                  <a:srgbClr val="003300"/>
                </a:solidFill>
              </a:ln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83575" y="6054281"/>
            <a:ext cx="1570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n w="12700">
                  <a:solidFill>
                    <a:srgbClr val="003300"/>
                  </a:solidFill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Ствол</a:t>
            </a:r>
            <a:endParaRPr lang="ru-RU" sz="2800" b="1" dirty="0">
              <a:ln w="12700">
                <a:solidFill>
                  <a:srgbClr val="003300"/>
                </a:solidFill>
              </a:ln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793179" y="6328301"/>
            <a:ext cx="1570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n w="12700">
                  <a:solidFill>
                    <a:srgbClr val="003300"/>
                  </a:solidFill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Листья</a:t>
            </a:r>
            <a:endParaRPr lang="ru-RU" sz="2800" b="1" dirty="0">
              <a:ln w="12700">
                <a:solidFill>
                  <a:srgbClr val="003300"/>
                </a:solidFill>
              </a:ln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132827" y="5790889"/>
            <a:ext cx="1570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n w="12700">
                  <a:solidFill>
                    <a:srgbClr val="003300"/>
                  </a:solidFill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Крона</a:t>
            </a:r>
            <a:endParaRPr lang="ru-RU" sz="2800" b="1" dirty="0">
              <a:ln w="12700">
                <a:solidFill>
                  <a:srgbClr val="003300"/>
                </a:solidFill>
              </a:ln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898603" y="2143984"/>
            <a:ext cx="1570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n w="12700">
                  <a:solidFill>
                    <a:srgbClr val="003300"/>
                  </a:solidFill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Корни</a:t>
            </a:r>
            <a:endParaRPr lang="ru-RU" sz="2800" b="1" dirty="0">
              <a:ln w="12700">
                <a:solidFill>
                  <a:srgbClr val="003300"/>
                </a:solidFill>
              </a:ln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3645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19" y="4856382"/>
            <a:ext cx="1771679" cy="1817696"/>
          </a:xfrm>
          <a:prstGeom prst="rect">
            <a:avLst/>
          </a:prstGeom>
        </p:spPr>
      </p:pic>
      <p:sp>
        <p:nvSpPr>
          <p:cNvPr id="4" name="Прямоугольная выноска 3"/>
          <p:cNvSpPr/>
          <p:nvPr/>
        </p:nvSpPr>
        <p:spPr>
          <a:xfrm>
            <a:off x="1779665" y="4462327"/>
            <a:ext cx="2016224" cy="775813"/>
          </a:xfrm>
          <a:prstGeom prst="wedgeRectCallout">
            <a:avLst>
              <a:gd name="adj1" fmla="val -64676"/>
              <a:gd name="adj2" fmla="val 43365"/>
            </a:avLst>
          </a:prstGeom>
          <a:solidFill>
            <a:schemeClr val="lt1">
              <a:alpha val="0"/>
            </a:schemeClr>
          </a:solidFill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Угадай предмет по его частям.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396" b="98503" l="774" r="97099">
                        <a14:backgroundMark x1="19536" y1="49015" x2="19536" y2="49015"/>
                        <a14:backgroundMark x1="26789" y1="49882" x2="26789" y2="49882"/>
                        <a14:backgroundMark x1="69632" y1="56738" x2="69632" y2="56738"/>
                        <a14:backgroundMark x1="71180" y1="59417" x2="71180" y2="59417"/>
                        <a14:backgroundMark x1="67118" y1="56738" x2="67118" y2="56738"/>
                        <a14:backgroundMark x1="67795" y1="59417" x2="67795" y2="594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701" y="-1238099"/>
            <a:ext cx="3064306" cy="376073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73" b="62884" l="387" r="96712">
                        <a14:backgroundMark x1="26402" y1="53901" x2="26402" y2="53901"/>
                        <a14:backgroundMark x1="23791" y1="57526" x2="23791" y2="57526"/>
                        <a14:backgroundMark x1="64797" y1="58392" x2="64797" y2="58392"/>
                        <a14:backgroundMark x1="66634" y1="61387" x2="66634" y2="6138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07339" y="0"/>
            <a:ext cx="3256798" cy="399697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699689">
            <a:off x="1920640" y="2723561"/>
            <a:ext cx="1441586" cy="45114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7742247">
            <a:off x="5903633" y="2560253"/>
            <a:ext cx="1441586" cy="45114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49" b="99685" l="1451" r="98549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52356" y="2834908"/>
            <a:ext cx="2830360" cy="347362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02983" y="2522639"/>
            <a:ext cx="1570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n w="12700">
                  <a:solidFill>
                    <a:srgbClr val="003300"/>
                  </a:solidFill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Ножка</a:t>
            </a:r>
            <a:endParaRPr lang="ru-RU" sz="2800" b="1" dirty="0">
              <a:ln w="12700">
                <a:solidFill>
                  <a:srgbClr val="003300"/>
                </a:solidFill>
              </a:ln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954901" y="2425912"/>
            <a:ext cx="1570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n w="12700">
                  <a:solidFill>
                    <a:srgbClr val="003300"/>
                  </a:solidFill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Шляпка</a:t>
            </a:r>
            <a:endParaRPr lang="ru-RU" sz="2800" b="1" dirty="0">
              <a:ln w="12700">
                <a:solidFill>
                  <a:srgbClr val="003300"/>
                </a:solidFill>
              </a:ln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616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7283408" y="4849527"/>
            <a:ext cx="1705241" cy="1900558"/>
          </a:xfrm>
          <a:prstGeom prst="rect">
            <a:avLst/>
          </a:prstGeom>
        </p:spPr>
      </p:pic>
      <p:sp>
        <p:nvSpPr>
          <p:cNvPr id="5" name="Прямоугольная выноска 4"/>
          <p:cNvSpPr/>
          <p:nvPr/>
        </p:nvSpPr>
        <p:spPr>
          <a:xfrm>
            <a:off x="6972425" y="3906924"/>
            <a:ext cx="2016224" cy="775813"/>
          </a:xfrm>
          <a:prstGeom prst="wedgeRectCallout">
            <a:avLst>
              <a:gd name="adj1" fmla="val 18112"/>
              <a:gd name="adj2" fmla="val 105624"/>
            </a:avLst>
          </a:prstGeom>
          <a:solidFill>
            <a:schemeClr val="lt1">
              <a:alpha val="0"/>
            </a:schemeClr>
          </a:solidFill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Угадай предмет по его частям.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2125" b="99750" l="36667" r="78000">
                        <a14:foregroundMark x1="65889" y1="63125" x2="65889" y2="63125"/>
                        <a14:foregroundMark x1="51111" y1="96750" x2="51111" y2="96750"/>
                      </a14:backgroundRemoval>
                    </a14:imgEffect>
                  </a14:imgLayer>
                </a14:imgProps>
              </a:ext>
            </a:extLst>
          </a:blip>
          <a:srcRect l="31612" t="58025" r="16811" b="-619"/>
          <a:stretch/>
        </p:blipFill>
        <p:spPr>
          <a:xfrm>
            <a:off x="-9685" y="555570"/>
            <a:ext cx="2826060" cy="279820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75" b="75000" l="1444" r="99667"/>
                    </a14:imgEffect>
                  </a14:imgLayer>
                </a14:imgProps>
              </a:ext>
            </a:extLst>
          </a:blip>
          <a:srcRect b="24209"/>
          <a:stretch/>
        </p:blipFill>
        <p:spPr>
          <a:xfrm>
            <a:off x="6025994" y="0"/>
            <a:ext cx="2901420" cy="195467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000" b="94800" l="31087" r="67500"/>
                    </a14:imgEffect>
                  </a14:imgLayer>
                </a14:imgProps>
              </a:ext>
            </a:extLst>
          </a:blip>
          <a:srcRect l="30279" r="30279"/>
          <a:stretch/>
        </p:blipFill>
        <p:spPr>
          <a:xfrm>
            <a:off x="146673" y="4107061"/>
            <a:ext cx="1256672" cy="173155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050059">
            <a:off x="1370695" y="2802863"/>
            <a:ext cx="1441586" cy="45114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7106183">
            <a:off x="6058439" y="2166685"/>
            <a:ext cx="1441586" cy="45114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1003059">
            <a:off x="1343211" y="4767761"/>
            <a:ext cx="1441586" cy="45114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6338" l="0" r="9524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323049">
            <a:off x="2392031" y="2316223"/>
            <a:ext cx="4857685" cy="473302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65328" y="623750"/>
            <a:ext cx="2275852" cy="129582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2877256">
            <a:off x="3523484" y="1906468"/>
            <a:ext cx="1419840" cy="11633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46329" y="3143258"/>
            <a:ext cx="1570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n w="12700">
                  <a:solidFill>
                    <a:srgbClr val="003300"/>
                  </a:solidFill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Ветви</a:t>
            </a:r>
            <a:endParaRPr lang="ru-RU" sz="2800" b="1" dirty="0">
              <a:ln w="12700">
                <a:solidFill>
                  <a:srgbClr val="003300"/>
                </a:solidFill>
              </a:ln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8680" y="5715527"/>
            <a:ext cx="1570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n w="12700">
                  <a:solidFill>
                    <a:srgbClr val="003300"/>
                  </a:solidFill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Цветы</a:t>
            </a:r>
            <a:endParaRPr lang="ru-RU" sz="2800" b="1" dirty="0">
              <a:ln w="12700">
                <a:solidFill>
                  <a:srgbClr val="003300"/>
                </a:solidFill>
              </a:ln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162062" y="1836847"/>
            <a:ext cx="1570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n w="12700">
                  <a:solidFill>
                    <a:srgbClr val="003300"/>
                  </a:solidFill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Листья</a:t>
            </a:r>
            <a:endParaRPr lang="ru-RU" sz="2800" b="1" dirty="0">
              <a:ln w="12700">
                <a:solidFill>
                  <a:srgbClr val="003300"/>
                </a:solidFill>
              </a:ln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417866" y="149153"/>
            <a:ext cx="1570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n w="12700">
                  <a:solidFill>
                    <a:srgbClr val="003300"/>
                  </a:solidFill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Корни</a:t>
            </a:r>
            <a:endParaRPr lang="ru-RU" sz="2800" b="1" dirty="0">
              <a:ln w="12700">
                <a:solidFill>
                  <a:srgbClr val="003300"/>
                </a:solidFill>
              </a:ln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3917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680</TotalTime>
  <Words>319</Words>
  <Application>Microsoft Office PowerPoint</Application>
  <PresentationFormat>Экран (4:3)</PresentationFormat>
  <Paragraphs>66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0" baseType="lpstr">
      <vt:lpstr>Arial</vt:lpstr>
      <vt:lpstr>Calibri</vt:lpstr>
      <vt:lpstr>Monotype Corsiva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Ася и Дэн</dc:creator>
  <cp:lastModifiedBy>user</cp:lastModifiedBy>
  <cp:revision>54</cp:revision>
  <dcterms:created xsi:type="dcterms:W3CDTF">2021-03-27T04:13:47Z</dcterms:created>
  <dcterms:modified xsi:type="dcterms:W3CDTF">2021-04-07T06:37:09Z</dcterms:modified>
</cp:coreProperties>
</file>