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65" r:id="rId4"/>
    <p:sldId id="264" r:id="rId5"/>
    <p:sldId id="266" r:id="rId6"/>
    <p:sldId id="267" r:id="rId7"/>
    <p:sldId id="268" r:id="rId8"/>
    <p:sldId id="269" r:id="rId9"/>
    <p:sldId id="270" r:id="rId10"/>
    <p:sldId id="276" r:id="rId11"/>
    <p:sldId id="277" r:id="rId12"/>
    <p:sldId id="278" r:id="rId13"/>
    <p:sldId id="279" r:id="rId14"/>
    <p:sldId id="280" r:id="rId15"/>
    <p:sldId id="282" r:id="rId16"/>
    <p:sldId id="281" r:id="rId17"/>
    <p:sldId id="283" r:id="rId18"/>
    <p:sldId id="274" r:id="rId19"/>
    <p:sldId id="275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616"/>
    <a:srgbClr val="2DE11F"/>
    <a:srgbClr val="1D5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43" autoAdjust="0"/>
  </p:normalViewPr>
  <p:slideViewPr>
    <p:cSldViewPr snapToGrid="0">
      <p:cViewPr>
        <p:scale>
          <a:sx n="60" d="100"/>
          <a:sy n="60" d="100"/>
        </p:scale>
        <p:origin x="114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68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5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4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68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11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0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9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5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15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FADF-BF5E-49E8-B258-0E7F970A7041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A2BCC-8CC2-436C-974D-8175B512B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1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zagadki.info/zag/lisichki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oisk-ru.ru/s32422t19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251"/>
            <a:ext cx="12192000" cy="69090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60585" y="143471"/>
            <a:ext cx="94708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0A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ёжика  </a:t>
            </a:r>
            <a:r>
              <a:rPr lang="ru-RU" sz="5400" b="1" i="1" dirty="0" err="1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0A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Топтыжки</a:t>
            </a:r>
            <a:r>
              <a:rPr lang="ru-RU" sz="5400" b="1" i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0A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5400" b="1" i="1" dirty="0">
              <a:ln w="38100">
                <a:solidFill>
                  <a:schemeClr val="accent6">
                    <a:lumMod val="50000"/>
                  </a:schemeClr>
                </a:solidFill>
              </a:ln>
              <a:solidFill>
                <a:srgbClr val="20A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26" y="1406391"/>
            <a:ext cx="115342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гости к ёжику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Топтыжке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пришли ребятишки. Он показал и рассказал, что такое  лес. Рассказал какие бывают растения, деревья и грибы. А потом загадал детям загадки. Помоги отгадать загадки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Топтыжки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Объясни как ты догадался.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37" y="4679692"/>
            <a:ext cx="1737511" cy="2091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557" y="3147086"/>
            <a:ext cx="3261643" cy="35969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22200" y="5755086"/>
            <a:ext cx="55391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i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0A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4-5 лет</a:t>
            </a:r>
            <a:endParaRPr lang="ru-RU" sz="3600" b="1" i="1" dirty="0">
              <a:ln w="38100">
                <a:solidFill>
                  <a:schemeClr val="accent6">
                    <a:lumMod val="50000"/>
                  </a:schemeClr>
                </a:solidFill>
              </a:ln>
              <a:solidFill>
                <a:srgbClr val="20A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10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6529137" y="756165"/>
            <a:ext cx="5149516" cy="1944687"/>
          </a:xfrm>
          <a:prstGeom prst="wedgeRectCallout">
            <a:avLst>
              <a:gd name="adj1" fmla="val 25435"/>
              <a:gd name="adj2" fmla="val 88983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пеньке сидят братишки.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 веснушках, как мальчишки.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дружные ребята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Называются...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8456" flipH="1">
            <a:off x="8817016" y="2959613"/>
            <a:ext cx="3846097" cy="3639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9137" y="2869625"/>
            <a:ext cx="199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Опята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97" b="100000" l="3538" r="992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62" y="508903"/>
            <a:ext cx="6898105" cy="62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7543674" y="467407"/>
            <a:ext cx="4170948" cy="1944687"/>
          </a:xfrm>
          <a:prstGeom prst="wedgeRectCallout">
            <a:avLst>
              <a:gd name="adj1" fmla="val 23512"/>
              <a:gd name="adj2" fmla="val 109606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берёзой старичок,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нем бурый колпачок,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пиджак с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пестринкой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сапожки — с глинкой.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8456" flipH="1">
            <a:off x="8817016" y="2959613"/>
            <a:ext cx="3846097" cy="3639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3516" y="2412094"/>
            <a:ext cx="341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Подберёзовик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9" b="99004" l="9938" r="8990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972" y="260829"/>
            <a:ext cx="6139153" cy="6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7126370" y="191205"/>
            <a:ext cx="4726244" cy="3112560"/>
          </a:xfrm>
          <a:prstGeom prst="wedgeRectCallout">
            <a:avLst>
              <a:gd name="adj1" fmla="val 22494"/>
              <a:gd name="adj2" fmla="val 79852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растёт, где есть берёзы,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дождь, туман и росы.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Сверху шляпки есть ворсинки,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Снизу белые пластинки.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засолки лучший он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незапамятных времён.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Грибники все наизусть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Скажут вам что это…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8456" flipH="1">
            <a:off x="9062923" y="3864713"/>
            <a:ext cx="3538750" cy="3348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6370" y="3403485"/>
            <a:ext cx="1972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Груздь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s://konspekta.net/poisk-ruru/baza19/16389124315233.files/image0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2" b="98662" l="3446" r="98622">
                        <a14:foregroundMark x1="92113" y1="84746" x2="92113" y2="84746"/>
                        <a14:foregroundMark x1="93032" y1="86619" x2="93032" y2="86619"/>
                        <a14:foregroundMark x1="93262" y1="85281" x2="93262" y2="85281"/>
                        <a14:foregroundMark x1="94717" y1="84746" x2="94717" y2="84746"/>
                        <a14:foregroundMark x1="89280" y1="80642" x2="89280" y2="8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234"/>
            <a:ext cx="6323751" cy="54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1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7335725" y="233759"/>
            <a:ext cx="3782262" cy="1683512"/>
          </a:xfrm>
          <a:prstGeom prst="wedgeRectCallout">
            <a:avLst>
              <a:gd name="adj1" fmla="val 26311"/>
              <a:gd name="adj2" fmla="val 120827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их найдут в лесу,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вспомнят про лису.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Рыжеватые сестрички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Называются…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1751" flipH="1">
            <a:off x="8688622" y="2598485"/>
            <a:ext cx="3538750" cy="3348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8244" y="2202058"/>
            <a:ext cx="237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Лисички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4412" l="3198" r="946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895" y="465221"/>
            <a:ext cx="6220219" cy="55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9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401052" y="409113"/>
            <a:ext cx="4620126" cy="2290960"/>
          </a:xfrm>
          <a:prstGeom prst="wedgeRectCallout">
            <a:avLst>
              <a:gd name="adj1" fmla="val -28711"/>
              <a:gd name="adj2" fmla="val 97205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мелкий виноград,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Гроздья красные висят.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их соберешь,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запасешь.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Средь валежника - смотри-ка! -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ягодка?...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4343">
            <a:off x="-690411" y="3310387"/>
            <a:ext cx="3675765" cy="3575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9974" l="3906" r="941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0015" y="305453"/>
            <a:ext cx="6385653" cy="478924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2843128" y="2878391"/>
            <a:ext cx="237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Брусника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9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401052" y="409113"/>
            <a:ext cx="3747867" cy="2009136"/>
          </a:xfrm>
          <a:prstGeom prst="wedgeRectCallout">
            <a:avLst>
              <a:gd name="adj1" fmla="val -18879"/>
              <a:gd name="adj2" fmla="val 101281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ягодок – огней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осенью на ней.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подарит для Марины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Бусы красная ...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4343">
            <a:off x="-683499" y="2803728"/>
            <a:ext cx="3977620" cy="3869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4985" y="2418249"/>
            <a:ext cx="2085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Рябина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6" b="98158" l="2577" r="97319">
                        <a14:backgroundMark x1="52228" y1="45626" x2="52228" y2="45626"/>
                        <a14:backgroundMark x1="54561" y1="44291" x2="54561" y2="44291"/>
                        <a14:backgroundMark x1="52472" y1="51473" x2="52472" y2="51473"/>
                        <a14:backgroundMark x1="60724" y1="59530" x2="60724" y2="59530"/>
                        <a14:backgroundMark x1="67514" y1="58840" x2="67514" y2="58840"/>
                        <a14:backgroundMark x1="75662" y1="76289" x2="75662" y2="76289"/>
                        <a14:backgroundMark x1="35446" y1="43232" x2="35446" y2="43232"/>
                        <a14:backgroundMark x1="51811" y1="56031" x2="51811" y2="56031"/>
                        <a14:backgroundMark x1="36490" y1="63674" x2="36490" y2="63674"/>
                        <a14:backgroundMark x1="34401" y1="64365" x2="34401" y2="64365"/>
                        <a14:backgroundMark x1="50104" y1="68186" x2="50104" y2="68186"/>
                        <a14:backgroundMark x1="30467" y1="62477" x2="30467" y2="62477"/>
                        <a14:backgroundMark x1="27855" y1="60359" x2="27855" y2="60359"/>
                        <a14:backgroundMark x1="27194" y1="64687" x2="27194" y2="64687"/>
                        <a14:backgroundMark x1="22354" y1="51565" x2="22354" y2="51565"/>
                        <a14:backgroundMark x1="20125" y1="49816" x2="20125" y2="49816"/>
                        <a14:backgroundMark x1="17897" y1="50875" x2="17897" y2="50875"/>
                        <a14:backgroundMark x1="22110" y1="55018" x2="22110" y2="55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9100" y="544999"/>
            <a:ext cx="7151560" cy="540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401052" y="409113"/>
            <a:ext cx="3352082" cy="1692642"/>
          </a:xfrm>
          <a:prstGeom prst="wedgeRectCallout">
            <a:avLst>
              <a:gd name="adj1" fmla="val -28711"/>
              <a:gd name="adj2" fmla="val 97205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Ягоды лесные эти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 бурые медведи.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рябина, не калина,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 колючками…</a:t>
            </a:r>
          </a:p>
          <a:p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4343">
            <a:off x="-717707" y="2300452"/>
            <a:ext cx="3675765" cy="3575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8769" y="2146398"/>
            <a:ext cx="2085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Малина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54" l="11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375" y="776334"/>
            <a:ext cx="6914841" cy="55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305517" y="129523"/>
            <a:ext cx="5713146" cy="2713381"/>
          </a:xfrm>
          <a:prstGeom prst="wedgeRectCallout">
            <a:avLst>
              <a:gd name="adj1" fmla="val -28472"/>
              <a:gd name="adj2" fmla="val 81110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ягода такая - голубая – голубая?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болоте, там и тут эти ягоды растут.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Ягодка как капелька, чуть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продолговатенька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кустике качается, как она называется?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4343">
            <a:off x="-653499" y="3129819"/>
            <a:ext cx="3675765" cy="3575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2090" y="2751539"/>
            <a:ext cx="2517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Голубика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767" y="1571022"/>
            <a:ext cx="7235687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8633" y="689381"/>
            <a:ext cx="72648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6600" b="1" i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0A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– молодец! Отгадал все загадки!</a:t>
            </a:r>
            <a:endParaRPr lang="ru-RU" sz="6600" b="1" i="1" dirty="0">
              <a:ln w="38100">
                <a:solidFill>
                  <a:schemeClr val="accent6">
                    <a:lumMod val="50000"/>
                  </a:schemeClr>
                </a:solidFill>
              </a:ln>
              <a:solidFill>
                <a:srgbClr val="20A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132" y="2416629"/>
            <a:ext cx="5165530" cy="50818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000">
                        <a14:foregroundMark x1="38667" y1="8400" x2="38667" y2="8400"/>
                        <a14:foregroundMark x1="52556" y1="2800" x2="52556" y2="2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388" y="4135272"/>
            <a:ext cx="4356089" cy="24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9816" y="201703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 </a:t>
            </a:r>
            <a:endParaRPr lang="ru-RU" sz="3600" b="1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1627" y="1309309"/>
            <a:ext cx="103287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Грибы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zagadki.info/zag/lisichki.html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://poisk-ru.ru/s32422t19.html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9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87329"/>
            <a:ext cx="1097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актуализировать и расширять словарный запас по теме «лес, деревья, кустарники»; формировать грамматический строй речи у дошкольников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лет</a:t>
            </a:r>
          </a:p>
          <a:p>
            <a:pPr lvl="0" algn="just">
              <a:lnSpc>
                <a:spcPct val="150000"/>
              </a:lnSpc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Отгадывание предметов 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характерным признакам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словесно-логического мышления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причинно-следственных связей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8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1425" y="494996"/>
            <a:ext cx="816914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8575">
                  <a:solidFill>
                    <a:srgbClr val="1D5C0C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– разработчики: </a:t>
            </a:r>
          </a:p>
          <a:p>
            <a:endParaRPr lang="ru-RU" sz="3600" b="1" dirty="0" smtClean="0">
              <a:ln w="28575">
                <a:solidFill>
                  <a:srgbClr val="1D5C0C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28575">
                  <a:solidFill>
                    <a:srgbClr val="1D5C0C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r>
              <a:rPr lang="ru-RU" sz="3600" b="1" dirty="0" smtClean="0">
                <a:ln w="28575">
                  <a:solidFill>
                    <a:srgbClr val="1D5C0C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Белкина Александра Евгеньевна</a:t>
            </a:r>
          </a:p>
          <a:p>
            <a:endParaRPr lang="ru-RU" sz="3600" b="1" dirty="0">
              <a:ln w="28575">
                <a:solidFill>
                  <a:srgbClr val="1D5C0C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28575">
                  <a:solidFill>
                    <a:srgbClr val="1D5C0C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r>
              <a:rPr lang="ru-RU" sz="3600" b="1" dirty="0" smtClean="0">
                <a:ln w="28575">
                  <a:solidFill>
                    <a:srgbClr val="1D5C0C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Шевелева Ирина Олеговна</a:t>
            </a:r>
          </a:p>
          <a:p>
            <a:endParaRPr lang="ru-RU" sz="3600" b="1" dirty="0" smtClean="0">
              <a:ln w="28575">
                <a:solidFill>
                  <a:srgbClr val="1D5C0C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28575">
                  <a:solidFill>
                    <a:srgbClr val="1D5C0C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 № 8</a:t>
            </a:r>
          </a:p>
          <a:p>
            <a:pPr algn="ctr"/>
            <a:endParaRPr lang="ru-RU" sz="4800" b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096" y="-9443"/>
            <a:ext cx="7462151" cy="6492803"/>
          </a:xfrm>
          <a:prstGeom prst="rect">
            <a:avLst/>
          </a:prstGeom>
          <a:noFill/>
        </p:spPr>
      </p:pic>
      <p:sp>
        <p:nvSpPr>
          <p:cNvPr id="4" name="Прямоугольная выноска 3"/>
          <p:cNvSpPr/>
          <p:nvPr/>
        </p:nvSpPr>
        <p:spPr>
          <a:xfrm>
            <a:off x="563957" y="235414"/>
            <a:ext cx="4124590" cy="1855695"/>
          </a:xfrm>
          <a:prstGeom prst="wedgeRectCallout">
            <a:avLst>
              <a:gd name="adj1" fmla="val -22753"/>
              <a:gd name="adj2" fmla="val 118727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Белоствольные красавицы</a:t>
            </a:r>
          </a:p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встали у дорожки,</a:t>
            </a:r>
          </a:p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Книзу веточки спускаются,</a:t>
            </a:r>
          </a:p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на веточках сережки.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29" y="3236959"/>
            <a:ext cx="2144083" cy="2475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4705" y="2091109"/>
            <a:ext cx="2019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Берёза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8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3" b="98476" l="385" r="98974">
                        <a14:foregroundMark x1="11282" y1="80894" x2="11282" y2="80894"/>
                        <a14:backgroundMark x1="49872" y1="51016" x2="49872" y2="51016"/>
                        <a14:backgroundMark x1="72564" y1="56098" x2="72564" y2="56098"/>
                        <a14:backgroundMark x1="69231" y1="49085" x2="69231" y2="49085"/>
                        <a14:backgroundMark x1="69231" y1="59451" x2="69231" y2="59451"/>
                        <a14:backgroundMark x1="52564" y1="80386" x2="52564" y2="80386"/>
                        <a14:backgroundMark x1="37692" y1="55386" x2="37692" y2="55386"/>
                        <a14:backgroundMark x1="46154" y1="53963" x2="46154" y2="53963"/>
                        <a14:backgroundMark x1="48974" y1="47866" x2="49487" y2="48679"/>
                        <a14:backgroundMark x1="63846" y1="55386" x2="63846" y2="55386"/>
                        <a14:backgroundMark x1="69615" y1="54167" x2="69615" y2="54167"/>
                        <a14:backgroundMark x1="48590" y1="83028" x2="48590" y2="83028"/>
                        <a14:backgroundMark x1="47436" y1="80386" x2="47436" y2="80386"/>
                        <a14:backgroundMark x1="51026" y1="85874" x2="51026" y2="85874"/>
                        <a14:backgroundMark x1="24359" y1="54370" x2="24359" y2="54370"/>
                        <a14:backgroundMark x1="23462" y1="85163" x2="23462" y2="85163"/>
                        <a14:backgroundMark x1="50128" y1="58537" x2="50128" y2="58537"/>
                        <a14:backgroundMark x1="53205" y1="51524" x2="53205" y2="51524"/>
                        <a14:backgroundMark x1="74744" y1="50813" x2="74744" y2="50813"/>
                        <a14:backgroundMark x1="65897" y1="60467" x2="65897" y2="60467"/>
                        <a14:backgroundMark x1="74359" y1="60671" x2="74359" y2="60671"/>
                        <a14:backgroundMark x1="72949" y1="58740" x2="72949" y2="58740"/>
                        <a14:backgroundMark x1="73205" y1="58232" x2="73205" y2="58232"/>
                        <a14:backgroundMark x1="73205" y1="58232" x2="73205" y2="58232"/>
                        <a14:backgroundMark x1="73205" y1="58232" x2="73205" y2="58232"/>
                        <a14:backgroundMark x1="73205" y1="53455" x2="73205" y2="53455"/>
                        <a14:backgroundMark x1="71667" y1="51016" x2="71667" y2="51016"/>
                        <a14:backgroundMark x1="68333" y1="46951" x2="68333" y2="46951"/>
                        <a14:backgroundMark x1="51026" y1="77744" x2="51026" y2="77744"/>
                        <a14:backgroundMark x1="53718" y1="88313" x2="53718" y2="88313"/>
                        <a14:backgroundMark x1="53462" y1="65447" x2="53462" y2="65447"/>
                        <a14:backgroundMark x1="65256" y1="63821" x2="65256" y2="63821"/>
                        <a14:backgroundMark x1="63462" y1="67378" x2="63462" y2="67378"/>
                        <a14:backgroundMark x1="41282" y1="59451" x2="41282" y2="59451"/>
                        <a14:backgroundMark x1="41282" y1="55589" x2="41282" y2="55589"/>
                        <a14:backgroundMark x1="41282" y1="55081" x2="41282" y2="55081"/>
                        <a14:backgroundMark x1="41282" y1="55081" x2="41282" y2="55081"/>
                        <a14:backgroundMark x1="41282" y1="55081" x2="41282" y2="55081"/>
                        <a14:backgroundMark x1="41282" y1="55081" x2="41282" y2="55081"/>
                        <a14:backgroundMark x1="41282" y1="55081" x2="41282" y2="55081"/>
                        <a14:backgroundMark x1="41282" y1="55081" x2="41282" y2="55081"/>
                        <a14:backgroundMark x1="41923" y1="54675" x2="41923" y2="54675"/>
                        <a14:backgroundMark x1="42821" y1="54675" x2="42821" y2="54675"/>
                        <a14:backgroundMark x1="43462" y1="54167" x2="43462" y2="54167"/>
                        <a14:backgroundMark x1="44103" y1="54167" x2="45256" y2="53252"/>
                        <a14:backgroundMark x1="47692" y1="52033" x2="47692" y2="52033"/>
                        <a14:backgroundMark x1="47692" y1="51728" x2="47692" y2="51728"/>
                        <a14:backgroundMark x1="47692" y1="47663" x2="47692" y2="47663"/>
                        <a14:backgroundMark x1="66538" y1="57317" x2="66538" y2="57317"/>
                        <a14:backgroundMark x1="66538" y1="57317" x2="66538" y2="57317"/>
                        <a14:backgroundMark x1="67692" y1="56809" x2="67692" y2="56809"/>
                        <a14:backgroundMark x1="68974" y1="57012" x2="68974" y2="57012"/>
                        <a14:backgroundMark x1="69615" y1="58028" x2="69615" y2="58028"/>
                        <a14:backgroundMark x1="69615" y1="58537" x2="65256" y2="60671"/>
                        <a14:backgroundMark x1="64103" y1="60671" x2="64103" y2="60671"/>
                        <a14:backgroundMark x1="66538" y1="61382" x2="67436" y2="61382"/>
                        <a14:backgroundMark x1="70128" y1="48374" x2="70128" y2="48374"/>
                        <a14:backgroundMark x1="70128" y1="48374" x2="70128" y2="48374"/>
                        <a14:backgroundMark x1="66154" y1="48679" x2="66154" y2="48679"/>
                        <a14:backgroundMark x1="53205" y1="79472" x2="53205" y2="79472"/>
                        <a14:backgroundMark x1="52308" y1="76524" x2="52308" y2="76524"/>
                        <a14:backgroundMark x1="52308" y1="76524" x2="52308" y2="76524"/>
                        <a14:backgroundMark x1="52308" y1="76524" x2="52308" y2="76524"/>
                        <a14:backgroundMark x1="50769" y1="77744" x2="50769" y2="77744"/>
                        <a14:backgroundMark x1="49487" y1="78455" x2="48590" y2="79167"/>
                        <a14:backgroundMark x1="48333" y1="79878" x2="48333" y2="79878"/>
                        <a14:backgroundMark x1="48333" y1="79878" x2="48333" y2="79878"/>
                        <a14:backgroundMark x1="22564" y1="85874" x2="22564" y2="85874"/>
                        <a14:backgroundMark x1="22564" y1="87602" x2="22564" y2="87602"/>
                        <a14:backgroundMark x1="22564" y1="87602" x2="22564" y2="87602"/>
                        <a14:backgroundMark x1="22564" y1="87602" x2="22564" y2="87602"/>
                        <a14:backgroundMark x1="23077" y1="88821" x2="23077" y2="88821"/>
                        <a14:backgroundMark x1="23077" y1="88821" x2="23077" y2="88821"/>
                        <a14:backgroundMark x1="19231" y1="81809" x2="19231" y2="81809"/>
                        <a14:backgroundMark x1="18333" y1="80183" x2="18333" y2="80183"/>
                        <a14:backgroundMark x1="17692" y1="79878" x2="17692" y2="79878"/>
                        <a14:backgroundMark x1="16410" y1="79675" x2="16410" y2="79675"/>
                        <a14:backgroundMark x1="16410" y1="79675" x2="16410" y2="79675"/>
                        <a14:backgroundMark x1="23462" y1="80589" x2="23462" y2="80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42" y="-51029"/>
            <a:ext cx="5286501" cy="6669124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1593739" y="233744"/>
            <a:ext cx="3778625" cy="1855695"/>
          </a:xfrm>
          <a:prstGeom prst="wedgeRectCallout">
            <a:avLst>
              <a:gd name="adj1" fmla="val -45659"/>
              <a:gd name="adj2" fmla="val 123050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колюча, но не ёлка,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Подлинней её иголки,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кора тонка, красна!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красавица – ...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47060">
            <a:off x="-486692" y="2771915"/>
            <a:ext cx="3250465" cy="3264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11620" y="2157051"/>
            <a:ext cx="16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Сосна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6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677780" y="146340"/>
            <a:ext cx="4158226" cy="2287837"/>
          </a:xfrm>
          <a:prstGeom prst="wedgeRectCallout">
            <a:avLst>
              <a:gd name="adj1" fmla="val -27054"/>
              <a:gd name="adj2" fmla="val 113211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Жёлто – красная одёжка,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листик, как ладошка.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всех ярче он.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Догадались? Это 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7900">
            <a:off x="-340240" y="3272513"/>
            <a:ext cx="3693041" cy="3709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432" y="146340"/>
            <a:ext cx="7282760" cy="5917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6147" y="2434177"/>
            <a:ext cx="157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Клён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772248" y="151921"/>
            <a:ext cx="3769087" cy="2178755"/>
          </a:xfrm>
          <a:prstGeom prst="wedgeRectCallout">
            <a:avLst>
              <a:gd name="adj1" fmla="val -35738"/>
              <a:gd name="adj2" fmla="val 110762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Кудри в речку опустила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 чем-то загрустила,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 чем она грустит,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не говорит.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934" y="765153"/>
            <a:ext cx="7341540" cy="5683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95137">
            <a:off x="-507958" y="3291106"/>
            <a:ext cx="3316034" cy="3323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43" y="2117118"/>
            <a:ext cx="185944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554267" y="166983"/>
            <a:ext cx="3865927" cy="2178755"/>
          </a:xfrm>
          <a:prstGeom prst="wedgeRectCallout">
            <a:avLst>
              <a:gd name="adj1" fmla="val -19821"/>
              <a:gd name="adj2" fmla="val 116290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неплохо я одета,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Бьет озноб меня всегда.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весной, и жарким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дрожу, как в холода.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961" y="3259106"/>
            <a:ext cx="3274371" cy="32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3410" y="2428109"/>
            <a:ext cx="168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Осина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355" y="-51029"/>
            <a:ext cx="8203335" cy="57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29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843024" y="310068"/>
            <a:ext cx="3982297" cy="1746913"/>
          </a:xfrm>
          <a:prstGeom prst="wedgeRectCallout">
            <a:avLst>
              <a:gd name="adj1" fmla="val -31855"/>
              <a:gd name="adj2" fmla="val 130307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всегда в лесу найдёшь –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Пойдем гулять и встретим: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колючая, как ёж,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Зимою в платье летнем.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840" y="2895319"/>
            <a:ext cx="3633966" cy="3641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4780" y="2056981"/>
            <a:ext cx="1207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Ель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099" y="242084"/>
            <a:ext cx="7266940" cy="55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029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6529137" y="197774"/>
            <a:ext cx="4857405" cy="1746913"/>
          </a:xfrm>
          <a:prstGeom prst="wedgeRectCallout">
            <a:avLst>
              <a:gd name="adj1" fmla="val 25435"/>
              <a:gd name="adj2" fmla="val 88983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красной шляпе под осиной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шляпе жёлтый лист прилип…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Полезай скорей в корзину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съедобный, вкусный гриб.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8456" flipH="1">
            <a:off x="8842756" y="2203448"/>
            <a:ext cx="3846097" cy="3639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" b="99872" l="1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584" y="525110"/>
            <a:ext cx="4638174" cy="6029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2142461"/>
            <a:ext cx="3256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Подосиновик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495</Words>
  <Application>Microsoft Office PowerPoint</Application>
  <PresentationFormat>Широкоэкранный</PresentationFormat>
  <Paragraphs>104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2021-03-23T02:26:12Z</dcterms:created>
  <dcterms:modified xsi:type="dcterms:W3CDTF">2021-03-30T04:04:18Z</dcterms:modified>
</cp:coreProperties>
</file>