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1" r:id="rId6"/>
    <p:sldId id="262" r:id="rId7"/>
    <p:sldId id="264" r:id="rId8"/>
    <p:sldId id="263" r:id="rId9"/>
    <p:sldId id="266" r:id="rId10"/>
    <p:sldId id="267" r:id="rId11"/>
    <p:sldId id="268" r:id="rId12"/>
    <p:sldId id="269" r:id="rId13"/>
    <p:sldId id="270" r:id="rId14"/>
    <p:sldId id="272" r:id="rId15"/>
    <p:sldId id="273" r:id="rId16"/>
    <p:sldId id="274" r:id="rId17"/>
    <p:sldId id="275" r:id="rId18"/>
    <p:sldId id="278" r:id="rId19"/>
    <p:sldId id="279" r:id="rId20"/>
    <p:sldId id="280" r:id="rId21"/>
    <p:sldId id="281" r:id="rId22"/>
    <p:sldId id="282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3" clrIdx="0">
    <p:extLst>
      <p:ext uri="{19B8F6BF-5375-455C-9EA6-DF929625EA0E}">
        <p15:presenceInfo xmlns:p15="http://schemas.microsoft.com/office/powerpoint/2012/main" userId="238b543dc51cca1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B2911"/>
    <a:srgbClr val="1D5C0C"/>
    <a:srgbClr val="008000"/>
    <a:srgbClr val="0AB627"/>
    <a:srgbClr val="088E1E"/>
    <a:srgbClr val="099921"/>
    <a:srgbClr val="00AC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79" autoAdjust="0"/>
    <p:restoredTop sz="94343" autoAdjust="0"/>
  </p:normalViewPr>
  <p:slideViewPr>
    <p:cSldViewPr snapToGrid="0">
      <p:cViewPr>
        <p:scale>
          <a:sx n="60" d="100"/>
          <a:sy n="60" d="100"/>
        </p:scale>
        <p:origin x="114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F4766E-E842-4CF9-9EAF-B473AB521F7F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E4A5B2-8201-42EA-B44E-13272B0FD3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415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E4A5B2-8201-42EA-B44E-13272B0FD3E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693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1275B-438E-4A37-9040-08F89FEB826B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C2082-4953-4CE0-AC51-14F8DD6D7E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990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1275B-438E-4A37-9040-08F89FEB826B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C2082-4953-4CE0-AC51-14F8DD6D7E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107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1275B-438E-4A37-9040-08F89FEB826B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C2082-4953-4CE0-AC51-14F8DD6D7E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233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1275B-438E-4A37-9040-08F89FEB826B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C2082-4953-4CE0-AC51-14F8DD6D7E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685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1275B-438E-4A37-9040-08F89FEB826B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C2082-4953-4CE0-AC51-14F8DD6D7E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231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1275B-438E-4A37-9040-08F89FEB826B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C2082-4953-4CE0-AC51-14F8DD6D7E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215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1275B-438E-4A37-9040-08F89FEB826B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C2082-4953-4CE0-AC51-14F8DD6D7E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665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1275B-438E-4A37-9040-08F89FEB826B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C2082-4953-4CE0-AC51-14F8DD6D7E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171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1275B-438E-4A37-9040-08F89FEB826B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C2082-4953-4CE0-AC51-14F8DD6D7E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850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1275B-438E-4A37-9040-08F89FEB826B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C2082-4953-4CE0-AC51-14F8DD6D7E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570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1275B-438E-4A37-9040-08F89FEB826B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C2082-4953-4CE0-AC51-14F8DD6D7E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693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1275B-438E-4A37-9040-08F89FEB826B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C2082-4953-4CE0-AC51-14F8DD6D7E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714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6.wdp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7.wdp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8.wdp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12" Type="http://schemas.microsoft.com/office/2007/relationships/hdphoto" Target="../media/hdphoto22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9.wdp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microsoft.com/office/2007/relationships/hdphoto" Target="../media/hdphoto21.wdp"/><Relationship Id="rId4" Type="http://schemas.microsoft.com/office/2007/relationships/hdphoto" Target="../media/hdphoto1.wdp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3.wdp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image" Target="../media/image2.png"/><Relationship Id="rId7" Type="http://schemas.openxmlformats.org/officeDocument/2006/relationships/image" Target="../media/image41.png"/><Relationship Id="rId12" Type="http://schemas.microsoft.com/office/2007/relationships/hdphoto" Target="../media/hdphoto26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3.wdp"/><Relationship Id="rId11" Type="http://schemas.openxmlformats.org/officeDocument/2006/relationships/image" Target="../media/image43.png"/><Relationship Id="rId5" Type="http://schemas.openxmlformats.org/officeDocument/2006/relationships/image" Target="../media/image40.png"/><Relationship Id="rId10" Type="http://schemas.microsoft.com/office/2007/relationships/hdphoto" Target="../media/hdphoto25.wdp"/><Relationship Id="rId4" Type="http://schemas.microsoft.com/office/2007/relationships/hdphoto" Target="../media/hdphoto1.wdp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png"/><Relationship Id="rId3" Type="http://schemas.openxmlformats.org/officeDocument/2006/relationships/image" Target="../media/image2.png"/><Relationship Id="rId7" Type="http://schemas.openxmlformats.org/officeDocument/2006/relationships/image" Target="../media/image45.gif"/><Relationship Id="rId12" Type="http://schemas.microsoft.com/office/2007/relationships/hdphoto" Target="../media/hdphoto28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7.wdp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0" Type="http://schemas.openxmlformats.org/officeDocument/2006/relationships/image" Target="../media/image48.gif"/><Relationship Id="rId4" Type="http://schemas.microsoft.com/office/2007/relationships/hdphoto" Target="../media/hdphoto1.wdp"/><Relationship Id="rId9" Type="http://schemas.openxmlformats.org/officeDocument/2006/relationships/image" Target="../media/image47.gif"/><Relationship Id="rId14" Type="http://schemas.microsoft.com/office/2007/relationships/hdphoto" Target="../media/hdphoto29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13" Type="http://schemas.microsoft.com/office/2007/relationships/hdphoto" Target="../media/hdphoto31.wdp"/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12" Type="http://schemas.openxmlformats.org/officeDocument/2006/relationships/image" Target="../media/image54.png"/><Relationship Id="rId2" Type="http://schemas.openxmlformats.org/officeDocument/2006/relationships/image" Target="../media/image1.jpg"/><Relationship Id="rId16" Type="http://schemas.microsoft.com/office/2007/relationships/hdphoto" Target="../media/hdphoto32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7.wdp"/><Relationship Id="rId11" Type="http://schemas.openxmlformats.org/officeDocument/2006/relationships/image" Target="../media/image53.gif"/><Relationship Id="rId5" Type="http://schemas.openxmlformats.org/officeDocument/2006/relationships/image" Target="../media/image44.png"/><Relationship Id="rId15" Type="http://schemas.openxmlformats.org/officeDocument/2006/relationships/image" Target="../media/image56.png"/><Relationship Id="rId10" Type="http://schemas.microsoft.com/office/2007/relationships/hdphoto" Target="../media/hdphoto30.wdp"/><Relationship Id="rId4" Type="http://schemas.microsoft.com/office/2007/relationships/hdphoto" Target="../media/hdphoto1.wdp"/><Relationship Id="rId9" Type="http://schemas.openxmlformats.org/officeDocument/2006/relationships/image" Target="../media/image52.png"/><Relationship Id="rId14" Type="http://schemas.openxmlformats.org/officeDocument/2006/relationships/image" Target="../media/image55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microsoft.com/office/2007/relationships/hdphoto" Target="../media/hdphoto35.wdp"/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12" Type="http://schemas.openxmlformats.org/officeDocument/2006/relationships/image" Target="../media/image5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7.wdp"/><Relationship Id="rId11" Type="http://schemas.microsoft.com/office/2007/relationships/hdphoto" Target="../media/hdphoto34.wdp"/><Relationship Id="rId5" Type="http://schemas.openxmlformats.org/officeDocument/2006/relationships/image" Target="../media/image44.png"/><Relationship Id="rId10" Type="http://schemas.openxmlformats.org/officeDocument/2006/relationships/image" Target="../media/image58.png"/><Relationship Id="rId4" Type="http://schemas.microsoft.com/office/2007/relationships/hdphoto" Target="../media/hdphoto1.wdp"/><Relationship Id="rId9" Type="http://schemas.microsoft.com/office/2007/relationships/hdphoto" Target="../media/hdphoto33.wdp"/><Relationship Id="rId1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36.wdp"/><Relationship Id="rId5" Type="http://schemas.openxmlformats.org/officeDocument/2006/relationships/image" Target="../media/image61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microsoft.com/office/2007/relationships/hdphoto" Target="../media/hdphoto5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microsoft.com/office/2007/relationships/hdphoto" Target="../media/hdphoto6.wdp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9.wdp"/><Relationship Id="rId18" Type="http://schemas.openxmlformats.org/officeDocument/2006/relationships/image" Target="../media/image21.png"/><Relationship Id="rId3" Type="http://schemas.openxmlformats.org/officeDocument/2006/relationships/image" Target="../media/image11.png"/><Relationship Id="rId21" Type="http://schemas.microsoft.com/office/2007/relationships/hdphoto" Target="../media/hdphoto13.wdp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17" Type="http://schemas.microsoft.com/office/2007/relationships/hdphoto" Target="../media/hdphoto11.wdp"/><Relationship Id="rId2" Type="http://schemas.openxmlformats.org/officeDocument/2006/relationships/image" Target="../media/image1.jpg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microsoft.com/office/2007/relationships/hdphoto" Target="../media/hdphoto8.wdp"/><Relationship Id="rId5" Type="http://schemas.openxmlformats.org/officeDocument/2006/relationships/image" Target="../media/image13.png"/><Relationship Id="rId15" Type="http://schemas.microsoft.com/office/2007/relationships/hdphoto" Target="../media/hdphoto10.wdp"/><Relationship Id="rId10" Type="http://schemas.openxmlformats.org/officeDocument/2006/relationships/image" Target="../media/image17.png"/><Relationship Id="rId19" Type="http://schemas.microsoft.com/office/2007/relationships/hdphoto" Target="../media/hdphoto12.wdp"/><Relationship Id="rId4" Type="http://schemas.openxmlformats.org/officeDocument/2006/relationships/image" Target="../media/image12.png"/><Relationship Id="rId9" Type="http://schemas.microsoft.com/office/2007/relationships/hdphoto" Target="../media/hdphoto7.wdp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" Target="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4.wdp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5" Type="http://schemas.openxmlformats.org/officeDocument/2006/relationships/image" Target="../media/image25.png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008" y="0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50" b="97778" l="27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70" r="26891"/>
          <a:stretch/>
        </p:blipFill>
        <p:spPr>
          <a:xfrm>
            <a:off x="2750631" y="2872656"/>
            <a:ext cx="2019869" cy="243612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360576" y="0"/>
            <a:ext cx="947086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8000" b="1" dirty="0" smtClean="0">
                <a:ln w="38100">
                  <a:solidFill>
                    <a:sysClr val="windowText" lastClr="000000"/>
                  </a:solidFill>
                </a:ln>
                <a:solidFill>
                  <a:srgbClr val="0AB6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MS Gothic" panose="020B0609070205080204" pitchFamily="49" charset="-128"/>
              </a:rPr>
              <a:t>Прогулка в осеннем лесу</a:t>
            </a:r>
            <a:endParaRPr lang="ru-RU" sz="8000" b="1" dirty="0">
              <a:ln w="38100">
                <a:solidFill>
                  <a:sysClr val="windowText" lastClr="000000"/>
                </a:solidFill>
              </a:ln>
              <a:solidFill>
                <a:srgbClr val="0AB6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ea typeface="MS Gothic" panose="020B0609070205080204" pitchFamily="49" charset="-128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0692" y="1768590"/>
            <a:ext cx="4918364" cy="3688773"/>
          </a:xfrm>
          <a:prstGeom prst="rect">
            <a:avLst/>
          </a:prstGeom>
          <a:ln>
            <a:solidFill>
              <a:srgbClr val="1D5C0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499094" y="5926414"/>
            <a:ext cx="51077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 w="38100">
                  <a:solidFill>
                    <a:srgbClr val="1D5C0C"/>
                  </a:solidFill>
                </a:ln>
                <a:solidFill>
                  <a:srgbClr val="0AB6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Для детей 4-5 лет</a:t>
            </a:r>
            <a:endParaRPr lang="ru-RU" sz="4400" b="1" dirty="0">
              <a:ln w="38100">
                <a:solidFill>
                  <a:srgbClr val="1D5C0C"/>
                </a:solidFill>
              </a:ln>
              <a:solidFill>
                <a:srgbClr val="0AB6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56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83253" y="4090176"/>
            <a:ext cx="2756647" cy="27678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07641" y="177421"/>
            <a:ext cx="4776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«Отгадай загадку?»</a:t>
            </a:r>
            <a:endParaRPr lang="ru-RU" sz="3600" b="1" dirty="0">
              <a:ln>
                <a:solidFill>
                  <a:schemeClr val="tx1"/>
                </a:solidFill>
              </a:ln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897142" y="1183269"/>
            <a:ext cx="3769087" cy="2178755"/>
          </a:xfrm>
          <a:prstGeom prst="wedgeRectCallout">
            <a:avLst>
              <a:gd name="adj1" fmla="val -35738"/>
              <a:gd name="adj2" fmla="val 110762"/>
            </a:avLst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Кудри в речку опустила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 чем-то загрустила,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о чем она грустит,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Никому не говорит.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07641" y="3575502"/>
            <a:ext cx="1585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1D5C0C"/>
                </a:solidFill>
                <a:latin typeface="Monotype Corsiva" panose="03010101010201010101" pitchFamily="66" charset="0"/>
              </a:rPr>
              <a:t>Ива</a:t>
            </a:r>
            <a:endParaRPr lang="ru-RU" sz="4800" b="1" dirty="0">
              <a:solidFill>
                <a:srgbClr val="1D5C0C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04" b="94244" l="3347" r="97903">
                        <a14:foregroundMark x1="87339" y1="16479" x2="87339" y2="16479"/>
                        <a14:foregroundMark x1="80927" y1="17269" x2="80927" y2="17269"/>
                        <a14:foregroundMark x1="81694" y1="13036" x2="81694" y2="13036"/>
                        <a14:foregroundMark x1="87581" y1="9989" x2="87581" y2="9989"/>
                        <a14:foregroundMark x1="77177" y1="23758" x2="77177" y2="23758"/>
                        <a14:foregroundMark x1="80927" y1="26016" x2="80927" y2="26016"/>
                        <a14:foregroundMark x1="75161" y1="30587" x2="75161" y2="30587"/>
                        <a14:foregroundMark x1="88468" y1="44526" x2="88468" y2="44526"/>
                        <a14:foregroundMark x1="89355" y1="55023" x2="89355" y2="55023"/>
                        <a14:foregroundMark x1="85323" y1="18002" x2="85323" y2="18002"/>
                        <a14:foregroundMark x1="84637" y1="18792" x2="84637" y2="18792"/>
                        <a14:foregroundMark x1="82742" y1="22122" x2="82742" y2="22122"/>
                        <a14:foregroundMark x1="83750" y1="20260" x2="83750" y2="20260"/>
                        <a14:foregroundMark x1="78871" y1="27991" x2="78871" y2="27991"/>
                        <a14:foregroundMark x1="79919" y1="26919" x2="79919" y2="26919"/>
                        <a14:foregroundMark x1="92500" y1="42720" x2="92500" y2="42720"/>
                        <a14:foregroundMark x1="92702" y1="37020" x2="92702" y2="37020"/>
                        <a14:foregroundMark x1="93185" y1="46953" x2="93185" y2="46953"/>
                        <a14:foregroundMark x1="93347" y1="48815" x2="93347" y2="48815"/>
                        <a14:foregroundMark x1="90081" y1="38939" x2="90081" y2="38939"/>
                        <a14:foregroundMark x1="90968" y1="48928" x2="90968" y2="48928"/>
                        <a14:foregroundMark x1="87500" y1="61569" x2="87500" y2="61569"/>
                        <a14:foregroundMark x1="89839" y1="62302" x2="89839" y2="62302"/>
                        <a14:foregroundMark x1="91129" y1="61738" x2="91129" y2="61738"/>
                        <a14:foregroundMark x1="87056" y1="66591" x2="87056" y2="66591"/>
                        <a14:foregroundMark x1="93750" y1="50621" x2="93750" y2="506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3391" y="1275346"/>
            <a:ext cx="6422681" cy="497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14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83253" y="4090176"/>
            <a:ext cx="2756647" cy="27678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07641" y="177421"/>
            <a:ext cx="4776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«Отгадай загадку?»</a:t>
            </a:r>
            <a:endParaRPr lang="ru-RU" sz="3600" b="1" dirty="0">
              <a:ln>
                <a:solidFill>
                  <a:schemeClr val="tx1"/>
                </a:solidFill>
              </a:ln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425930" y="1001173"/>
            <a:ext cx="3865927" cy="2178755"/>
          </a:xfrm>
          <a:prstGeom prst="wedgeRectCallout">
            <a:avLst>
              <a:gd name="adj1" fmla="val -31855"/>
              <a:gd name="adj2" fmla="val 117026"/>
            </a:avLst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Хоть неплохо я одета,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Бьет озноб меня всегда.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весной, и жарким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летом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Вся дрожу, как в холода.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21" b="98151" l="3207" r="98575">
                        <a14:foregroundMark x1="54513" y1="32941" x2="54513" y2="32941"/>
                        <a14:foregroundMark x1="67102" y1="24202" x2="67102" y2="24202"/>
                        <a14:foregroundMark x1="81591" y1="14790" x2="81591" y2="14790"/>
                        <a14:foregroundMark x1="80760" y1="22689" x2="80760" y2="22689"/>
                        <a14:foregroundMark x1="72684" y1="37311" x2="72684" y2="37311"/>
                        <a14:foregroundMark x1="81710" y1="36303" x2="81710" y2="36303"/>
                        <a14:foregroundMark x1="81948" y1="30756" x2="81948" y2="30756"/>
                        <a14:foregroundMark x1="81354" y1="39832" x2="81354" y2="39832"/>
                        <a14:foregroundMark x1="80404" y1="48067" x2="80404" y2="48067"/>
                        <a14:foregroundMark x1="80404" y1="46387" x2="80404" y2="46387"/>
                        <a14:foregroundMark x1="80285" y1="51765" x2="80285" y2="51765"/>
                        <a14:foregroundMark x1="65914" y1="42185" x2="65914" y2="42185"/>
                        <a14:foregroundMark x1="65558" y1="34286" x2="65558" y2="34286"/>
                        <a14:foregroundMark x1="65914" y1="38319" x2="65914" y2="38319"/>
                        <a14:foregroundMark x1="65083" y1="45378" x2="65083" y2="45378"/>
                        <a14:foregroundMark x1="64846" y1="48403" x2="64846" y2="48403"/>
                        <a14:foregroundMark x1="64964" y1="51261" x2="64964" y2="51261"/>
                        <a14:foregroundMark x1="64727" y1="56639" x2="64727" y2="56639"/>
                        <a14:foregroundMark x1="64252" y1="58487" x2="64252" y2="58487"/>
                        <a14:foregroundMark x1="81473" y1="49412" x2="81473" y2="49412"/>
                        <a14:foregroundMark x1="78147" y1="27899" x2="78147" y2="27899"/>
                        <a14:foregroundMark x1="76603" y1="28235" x2="76603" y2="28235"/>
                        <a14:foregroundMark x1="77672" y1="29076" x2="77672" y2="29076"/>
                        <a14:foregroundMark x1="84323" y1="26050" x2="84323" y2="26050"/>
                        <a14:foregroundMark x1="87886" y1="28571" x2="87886" y2="28571"/>
                        <a14:foregroundMark x1="88242" y1="27395" x2="88242" y2="27395"/>
                        <a14:foregroundMark x1="86580" y1="28908" x2="86580" y2="28908"/>
                        <a14:foregroundMark x1="72803" y1="71092" x2="72803" y2="71092"/>
                        <a14:foregroundMark x1="89786" y1="62017" x2="89786" y2="62017"/>
                        <a14:foregroundMark x1="86817" y1="58487" x2="86817" y2="58487"/>
                        <a14:foregroundMark x1="83492" y1="58824" x2="83492" y2="58824"/>
                        <a14:foregroundMark x1="80998" y1="59832" x2="80998" y2="59832"/>
                        <a14:foregroundMark x1="79572" y1="60000" x2="79572" y2="60000"/>
                        <a14:foregroundMark x1="77672" y1="59832" x2="77672" y2="598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75358" y="1001173"/>
            <a:ext cx="7533139" cy="53232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97744" y="3425377"/>
            <a:ext cx="1685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1D5C0C"/>
                </a:solidFill>
                <a:latin typeface="Monotype Corsiva" panose="03010101010201010101" pitchFamily="66" charset="0"/>
              </a:rPr>
              <a:t>Осина</a:t>
            </a:r>
            <a:endParaRPr lang="ru-RU" sz="4800" b="1" dirty="0">
              <a:solidFill>
                <a:srgbClr val="1D5C0C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53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83253" y="4090176"/>
            <a:ext cx="2756647" cy="27678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07641" y="177421"/>
            <a:ext cx="4776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«Отгадай загадку?»</a:t>
            </a:r>
            <a:endParaRPr lang="ru-RU" sz="3600" b="1" dirty="0">
              <a:ln>
                <a:solidFill>
                  <a:schemeClr val="tx1"/>
                </a:solidFill>
              </a:ln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425930" y="1433015"/>
            <a:ext cx="3982297" cy="1746913"/>
          </a:xfrm>
          <a:prstGeom prst="wedgeRectCallout">
            <a:avLst>
              <a:gd name="adj1" fmla="val -31855"/>
              <a:gd name="adj2" fmla="val 130307"/>
            </a:avLst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Её всегда в лесу найдёшь –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Пойдем гулять и встретим: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Стоит колючая, как ёж,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Зимою в платье летнем.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7" b="98258" l="12713" r="94779">
                        <a14:foregroundMark x1="77072" y1="82927" x2="77072" y2="82927"/>
                        <a14:foregroundMark x1="77299" y1="78049" x2="77299" y2="78049"/>
                        <a14:foregroundMark x1="17707" y1="30139" x2="17707" y2="30139"/>
                        <a14:foregroundMark x1="21907" y1="23868" x2="21907" y2="23868"/>
                        <a14:foregroundMark x1="22474" y1="18815" x2="22474" y2="18815"/>
                        <a14:foregroundMark x1="21226" y1="38850" x2="21226" y2="38850"/>
                        <a14:foregroundMark x1="20431" y1="55052" x2="20431" y2="55052"/>
                        <a14:foregroundMark x1="23837" y1="9408" x2="23837" y2="9408"/>
                        <a14:foregroundMark x1="25312" y1="7666" x2="25312" y2="7666"/>
                        <a14:foregroundMark x1="26447" y1="6272" x2="26447" y2="6272"/>
                        <a14:foregroundMark x1="24518" y1="2962" x2="24518" y2="2962"/>
                        <a14:foregroundMark x1="27128" y1="9756" x2="27128" y2="9756"/>
                        <a14:foregroundMark x1="25993" y1="14808" x2="25993" y2="14808"/>
                        <a14:foregroundMark x1="27355" y1="13589" x2="27809" y2="13589"/>
                        <a14:foregroundMark x1="41430" y1="46341" x2="41430" y2="46341"/>
                        <a14:foregroundMark x1="46198" y1="59233" x2="46198" y2="59233"/>
                        <a14:foregroundMark x1="48695" y1="63415" x2="48695" y2="63415"/>
                        <a14:foregroundMark x1="51078" y1="60801" x2="51078" y2="60801"/>
                        <a14:foregroundMark x1="51532" y1="55052" x2="51532" y2="55052"/>
                        <a14:foregroundMark x1="40295" y1="83972" x2="40295" y2="83972"/>
                        <a14:foregroundMark x1="55959" y1="44774" x2="55959" y2="44774"/>
                      </a14:backgroundRemoval>
                    </a14:imgEffect>
                  </a14:imgLayer>
                </a14:imgProps>
              </a:ext>
            </a:extLst>
          </a:blip>
          <a:srcRect l="10688" r="3754"/>
          <a:stretch/>
        </p:blipFill>
        <p:spPr>
          <a:xfrm>
            <a:off x="4940490" y="1001173"/>
            <a:ext cx="6946710" cy="52899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0401" y="3425377"/>
            <a:ext cx="1207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1D5C0C"/>
                </a:solidFill>
                <a:latin typeface="Monotype Corsiva" panose="03010101010201010101" pitchFamily="66" charset="0"/>
              </a:rPr>
              <a:t>Ель</a:t>
            </a:r>
            <a:endParaRPr lang="ru-RU" sz="4800" b="1" dirty="0">
              <a:solidFill>
                <a:srgbClr val="1D5C0C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29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50" b="97778" l="27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70" r="26891"/>
          <a:stretch/>
        </p:blipFill>
        <p:spPr>
          <a:xfrm rot="461168">
            <a:off x="185602" y="363199"/>
            <a:ext cx="1995798" cy="24070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26257" y="0"/>
            <a:ext cx="3739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«Измени слово»</a:t>
            </a:r>
            <a:endParaRPr lang="ru-RU" sz="3600" b="1" dirty="0">
              <a:ln>
                <a:solidFill>
                  <a:schemeClr val="tx1"/>
                </a:solidFill>
              </a:ln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3428584" y="745498"/>
            <a:ext cx="2006754" cy="1056219"/>
          </a:xfrm>
          <a:prstGeom prst="wedgeRectCallout">
            <a:avLst>
              <a:gd name="adj1" fmla="val -115185"/>
              <a:gd name="adj2" fmla="val 24959"/>
            </a:avLst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начну фразу, а ты закончи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20686" y="2164215"/>
            <a:ext cx="61590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Берёзовый лист красивый, а кленовый 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…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7177" y="2454085"/>
            <a:ext cx="1832468" cy="20953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9209" y="2347195"/>
            <a:ext cx="2282779" cy="23091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95921" y="2102660"/>
            <a:ext cx="1815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расивее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33405" y="4511107"/>
            <a:ext cx="58437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Лист у берёзы маленький, а у берёзки …</a:t>
            </a:r>
            <a:endParaRPr lang="ru-RU" sz="24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57218">
            <a:off x="2329131" y="4548273"/>
            <a:ext cx="2893389" cy="251673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336206">
            <a:off x="6069729" y="4813720"/>
            <a:ext cx="2065569" cy="18869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059611" y="4434288"/>
            <a:ext cx="1815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меньше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71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50" b="97778" l="27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70" r="26891"/>
          <a:stretch/>
        </p:blipFill>
        <p:spPr>
          <a:xfrm rot="461168">
            <a:off x="214826" y="342106"/>
            <a:ext cx="1652580" cy="19931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26257" y="0"/>
            <a:ext cx="3739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«Измени слово»</a:t>
            </a:r>
            <a:endParaRPr lang="ru-RU" sz="3600" b="1" dirty="0">
              <a:ln>
                <a:solidFill>
                  <a:schemeClr val="tx1"/>
                </a:solidFill>
              </a:ln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3103022" y="499757"/>
            <a:ext cx="2006754" cy="1056219"/>
          </a:xfrm>
          <a:prstGeom prst="wedgeRectCallout">
            <a:avLst>
              <a:gd name="adj1" fmla="val -115185"/>
              <a:gd name="adj2" fmla="val 24959"/>
            </a:avLst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начну фразу, а ты закончи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1650" y="2463607"/>
            <a:ext cx="52001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Ствол у клёна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толстый, а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у дуба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…</a:t>
            </a:r>
            <a:endParaRPr lang="ru-RU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109776" y="2406033"/>
            <a:ext cx="1266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толще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87292" y="877013"/>
            <a:ext cx="35222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Ель высокая, а сосна …</a:t>
            </a:r>
            <a:endParaRPr lang="ru-RU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0408031" y="815458"/>
            <a:ext cx="1233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выше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80" b="98309" l="1416" r="9858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537" y="2982846"/>
            <a:ext cx="2013698" cy="323638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8519" l="4276" r="899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9534" y="2597418"/>
            <a:ext cx="3057811" cy="362181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8" b="98186" l="0" r="9872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43094" y="3227199"/>
            <a:ext cx="1431577" cy="236224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68" b="95959" l="10000" r="93600">
                        <a14:backgroundMark x1="36300" y1="64105" x2="36300" y2="64105"/>
                        <a14:backgroundMark x1="39800" y1="56735" x2="39800" y2="56735"/>
                        <a14:backgroundMark x1="50200" y1="52139" x2="50200" y2="52139"/>
                        <a14:backgroundMark x1="50200" y1="50317" x2="50200" y2="50317"/>
                        <a14:backgroundMark x1="49000" y1="48494" x2="49000" y2="48494"/>
                        <a14:backgroundMark x1="66700" y1="56973" x2="66700" y2="56973"/>
                        <a14:backgroundMark x1="69300" y1="56022" x2="69300" y2="56022"/>
                        <a14:backgroundMark x1="71900" y1="53962" x2="71900" y2="53962"/>
                        <a14:backgroundMark x1="71900" y1="49842" x2="71900" y2="49842"/>
                        <a14:backgroundMark x1="68700" y1="46434" x2="68700" y2="46434"/>
                        <a14:backgroundMark x1="73900" y1="57211" x2="73900" y2="57211"/>
                        <a14:backgroundMark x1="74200" y1="68463" x2="74200" y2="68463"/>
                        <a14:backgroundMark x1="76800" y1="68463" x2="76800" y2="68463"/>
                        <a14:backgroundMark x1="77700" y1="73693" x2="77700" y2="73693"/>
                        <a14:backgroundMark x1="68100" y1="75753" x2="68100" y2="75753"/>
                        <a14:backgroundMark x1="67200" y1="71157" x2="67200" y2="71157"/>
                        <a14:backgroundMark x1="64600" y1="68463" x2="64600" y2="68463"/>
                        <a14:backgroundMark x1="62300" y1="73930" x2="62300" y2="73930"/>
                        <a14:backgroundMark x1="76800" y1="26941" x2="76800" y2="26941"/>
                        <a14:backgroundMark x1="80600" y1="28288" x2="80600" y2="28288"/>
                        <a14:backgroundMark x1="44100" y1="53487" x2="44100" y2="53487"/>
                        <a14:backgroundMark x1="49300" y1="59033" x2="49300" y2="59033"/>
                        <a14:backgroundMark x1="49900" y1="67512" x2="49900" y2="67512"/>
                        <a14:backgroundMark x1="41500" y1="70681" x2="41500" y2="70681"/>
                        <a14:backgroundMark x1="29300" y1="72583" x2="29300" y2="72583"/>
                        <a14:backgroundMark x1="32800" y1="82647" x2="32800" y2="826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68806" y="1338678"/>
            <a:ext cx="3513149" cy="443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48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50" b="97778" l="27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70" r="26891"/>
          <a:stretch/>
        </p:blipFill>
        <p:spPr>
          <a:xfrm rot="461168">
            <a:off x="214826" y="342106"/>
            <a:ext cx="1652580" cy="19931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26257" y="0"/>
            <a:ext cx="3739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«Измени слово»</a:t>
            </a:r>
            <a:endParaRPr lang="ru-RU" sz="3600" b="1" dirty="0">
              <a:ln>
                <a:solidFill>
                  <a:schemeClr val="tx1"/>
                </a:solidFill>
              </a:ln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3103022" y="499757"/>
            <a:ext cx="2006754" cy="1056219"/>
          </a:xfrm>
          <a:prstGeom prst="wedgeRectCallout">
            <a:avLst>
              <a:gd name="adj1" fmla="val -115185"/>
              <a:gd name="adj2" fmla="val 24959"/>
            </a:avLst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начну фразу, а ты закончи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24655" y="1756497"/>
            <a:ext cx="5623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Ветви у куста длинные, а у кустика …</a:t>
            </a:r>
            <a:endParaRPr lang="ru-RU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965743" y="1694942"/>
            <a:ext cx="1596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длиннее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84788" y="5075865"/>
            <a:ext cx="54432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Кора у осинки тонкая, а у кустика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…</a:t>
            </a:r>
            <a:endParaRPr lang="ru-RU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581736" y="5014310"/>
            <a:ext cx="1621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тоньше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7" b="97736" l="210" r="9790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8694" y="2171995"/>
            <a:ext cx="1997581" cy="22809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7108" y="2265281"/>
            <a:ext cx="2070347" cy="223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74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50" b="97778" l="27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70" r="26891"/>
          <a:stretch/>
        </p:blipFill>
        <p:spPr>
          <a:xfrm rot="461168">
            <a:off x="45120" y="1175257"/>
            <a:ext cx="1652580" cy="19931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26257" y="0"/>
            <a:ext cx="3739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«Измени слово»</a:t>
            </a:r>
            <a:endParaRPr lang="ru-RU" sz="3600" b="1" dirty="0">
              <a:ln>
                <a:solidFill>
                  <a:schemeClr val="tx1"/>
                </a:solidFill>
              </a:ln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2463293" y="770471"/>
            <a:ext cx="2006754" cy="1056219"/>
          </a:xfrm>
          <a:prstGeom prst="wedgeRectCallout">
            <a:avLst>
              <a:gd name="adj1" fmla="val -91712"/>
              <a:gd name="adj2" fmla="val 74804"/>
            </a:avLst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начну фразу, а ты закончи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109776" y="1268538"/>
            <a:ext cx="5623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Ветви у куста длинные, а у кустика …</a:t>
            </a:r>
            <a:endParaRPr lang="ru-RU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0526309" y="1206983"/>
            <a:ext cx="1596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длиннее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0640" y="4063269"/>
            <a:ext cx="54432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Кора у осинки тонкая, а у кустика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…</a:t>
            </a:r>
            <a:endParaRPr lang="ru-RU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479244" y="4001714"/>
            <a:ext cx="1537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тоньше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7" b="97736" l="210" r="97904">
                        <a14:foregroundMark x1="36618" y1="34700" x2="36618" y2="34700"/>
                        <a14:foregroundMark x1="38015" y1="39351" x2="38015" y2="39351"/>
                        <a14:foregroundMark x1="35779" y1="32191" x2="35779" y2="32191"/>
                        <a14:foregroundMark x1="35779" y1="31946" x2="35779" y2="319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57254" y="1555976"/>
            <a:ext cx="2133378" cy="24360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1" b="100000" l="0" r="98438">
                        <a14:foregroundMark x1="42578" y1="85042" x2="42578" y2="85042"/>
                        <a14:foregroundMark x1="46875" y1="86731" x2="46875" y2="86731"/>
                        <a14:foregroundMark x1="47135" y1="77443" x2="47135" y2="77443"/>
                        <a14:foregroundMark x1="48177" y1="85042" x2="48177" y2="85042"/>
                        <a14:foregroundMark x1="50911" y1="89505" x2="50911" y2="89505"/>
                        <a14:foregroundMark x1="53646" y1="95537" x2="53646" y2="95537"/>
                        <a14:foregroundMark x1="41406" y1="96502" x2="41406" y2="96502"/>
                        <a14:backgroundMark x1="33073" y1="68396" x2="33073" y2="68396"/>
                        <a14:backgroundMark x1="73177" y1="64415" x2="73177" y2="64415"/>
                        <a14:backgroundMark x1="41146" y1="39083" x2="41146" y2="39083"/>
                        <a14:backgroundMark x1="14583" y1="66948" x2="14583" y2="66948"/>
                        <a14:backgroundMark x1="50651" y1="77925" x2="50651" y2="779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94009" y="646331"/>
            <a:ext cx="2318464" cy="33456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725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393" y="4586489"/>
            <a:ext cx="2585756" cy="17238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6375" l="750" r="976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9902" y="4691642"/>
            <a:ext cx="1618684" cy="161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4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50" b="97778" l="27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70" r="26891"/>
          <a:stretch/>
        </p:blipFill>
        <p:spPr>
          <a:xfrm rot="21249762" flipH="1">
            <a:off x="10573689" y="179384"/>
            <a:ext cx="1569951" cy="19931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26257" y="0"/>
            <a:ext cx="3739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«Он, она, они»</a:t>
            </a:r>
            <a:endParaRPr lang="ru-RU" sz="3600" b="1" dirty="0">
              <a:ln>
                <a:solidFill>
                  <a:schemeClr val="tx1"/>
                </a:solidFill>
              </a:ln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8331863" y="161909"/>
            <a:ext cx="1681759" cy="1056219"/>
          </a:xfrm>
          <a:prstGeom prst="wedgeRectCallout">
            <a:avLst>
              <a:gd name="adj1" fmla="val 86122"/>
              <a:gd name="adj2" fmla="val 49509"/>
            </a:avLst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Угадай, о ком я говорю!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800" r="99600">
                        <a14:foregroundMark x1="11600" y1="52521" x2="11600" y2="52521"/>
                        <a14:foregroundMark x1="8800" y1="34034" x2="8800" y2="34034"/>
                        <a14:foregroundMark x1="9200" y1="32773" x2="9200" y2="32773"/>
                        <a14:foregroundMark x1="2400" y1="62185" x2="2400" y2="62185"/>
                        <a14:foregroundMark x1="88400" y1="52941" x2="88400" y2="52941"/>
                        <a14:foregroundMark x1="90400" y1="44538" x2="90400" y2="44538"/>
                        <a14:foregroundMark x1="92000" y1="37815" x2="92000" y2="37815"/>
                        <a14:foregroundMark x1="90400" y1="33193" x2="90400" y2="33193"/>
                        <a14:foregroundMark x1="90400" y1="29832" x2="90400" y2="29832"/>
                        <a14:foregroundMark x1="97600" y1="62605" x2="97600" y2="62605"/>
                        <a14:foregroundMark x1="97200" y1="57143" x2="97200" y2="5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7662" y="1490484"/>
            <a:ext cx="1148212" cy="109309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-34999" y="695351"/>
            <a:ext cx="3907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rgbClr val="1D5C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Собирал листья</a:t>
            </a:r>
            <a:endParaRPr lang="ru-RU" sz="3600" b="1" dirty="0">
              <a:ln>
                <a:solidFill>
                  <a:schemeClr val="tx1"/>
                </a:solidFill>
              </a:ln>
              <a:solidFill>
                <a:srgbClr val="1D5C0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13" y="2813028"/>
            <a:ext cx="2238109" cy="166459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952167" y="4477622"/>
            <a:ext cx="121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625" y="1979702"/>
            <a:ext cx="1152244" cy="109127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81835" y="2462174"/>
            <a:ext cx="1152244" cy="1091279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454149" y="1333371"/>
            <a:ext cx="3907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rgbClr val="1D5C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Собирала листья</a:t>
            </a:r>
            <a:endParaRPr lang="ru-RU" sz="3600" b="1" dirty="0">
              <a:ln>
                <a:solidFill>
                  <a:schemeClr val="tx1"/>
                </a:solidFill>
              </a:ln>
              <a:solidFill>
                <a:srgbClr val="1D5C0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593497" y="1815843"/>
            <a:ext cx="3907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rgbClr val="1D5C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Собирали листья</a:t>
            </a:r>
            <a:endParaRPr lang="ru-RU" sz="3600" b="1" dirty="0">
              <a:ln>
                <a:solidFill>
                  <a:schemeClr val="tx1"/>
                </a:solidFill>
              </a:ln>
              <a:solidFill>
                <a:srgbClr val="1D5C0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190" y="3154308"/>
            <a:ext cx="2957114" cy="164991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269" y="3584205"/>
            <a:ext cx="2261376" cy="3015168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482633" y="4818802"/>
            <a:ext cx="15222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669772" y="5720774"/>
            <a:ext cx="15222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894" l="958" r="98403">
                        <a14:foregroundMark x1="11502" y1="82464" x2="11502" y2="82464"/>
                        <a14:foregroundMark x1="14217" y1="82464" x2="14217" y2="82464"/>
                        <a14:foregroundMark x1="11821" y1="79463" x2="11821" y2="79463"/>
                        <a14:foregroundMark x1="7508" y1="78989" x2="7508" y2="78989"/>
                        <a14:foregroundMark x1="3994" y1="80095" x2="3994" y2="80095"/>
                        <a14:foregroundMark x1="10543" y1="77883" x2="10543" y2="77883"/>
                        <a14:foregroundMark x1="8786" y1="80569" x2="8786" y2="80569"/>
                        <a14:foregroundMark x1="8626" y1="82464" x2="8626" y2="824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5874" y="3645325"/>
            <a:ext cx="1342200" cy="13572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731" b="100000" l="0" r="97429">
                        <a14:backgroundMark x1="85286" y1="67885" x2="85286" y2="67885"/>
                        <a14:backgroundMark x1="80857" y1="71538" x2="80857" y2="71538"/>
                        <a14:backgroundMark x1="83571" y1="81923" x2="83571" y2="81923"/>
                        <a14:backgroundMark x1="82429" y1="81538" x2="82429" y2="81538"/>
                        <a14:backgroundMark x1="80571" y1="79808" x2="80571" y2="79808"/>
                        <a14:backgroundMark x1="77714" y1="77115" x2="77714" y2="77115"/>
                        <a14:backgroundMark x1="76714" y1="72308" x2="76714" y2="72308"/>
                        <a14:backgroundMark x1="75286" y1="68846" x2="75286" y2="68846"/>
                        <a14:backgroundMark x1="91571" y1="67885" x2="91571" y2="67885"/>
                        <a14:backgroundMark x1="90714" y1="64423" x2="90714" y2="64423"/>
                        <a14:backgroundMark x1="89143" y1="62885" x2="89143" y2="62885"/>
                        <a14:backgroundMark x1="86571" y1="62500" x2="86571" y2="62500"/>
                        <a14:backgroundMark x1="87714" y1="78269" x2="87714" y2="78269"/>
                        <a14:backgroundMark x1="87714" y1="83077" x2="87714" y2="83077"/>
                        <a14:backgroundMark x1="85286" y1="83462" x2="84143" y2="83462"/>
                        <a14:backgroundMark x1="73571" y1="90192" x2="73571" y2="90192"/>
                        <a14:backgroundMark x1="77714" y1="86731" x2="77714" y2="86731"/>
                        <a14:backgroundMark x1="76714" y1="81154" x2="75000" y2="79808"/>
                        <a14:backgroundMark x1="75000" y1="79038" x2="75000" y2="79038"/>
                        <a14:backgroundMark x1="70857" y1="71154" x2="70857" y2="71154"/>
                        <a14:backgroundMark x1="72286" y1="67500" x2="72286" y2="67500"/>
                        <a14:backgroundMark x1="73571" y1="66346" x2="73571" y2="66346"/>
                        <a14:backgroundMark x1="75571" y1="65577" x2="75571" y2="65577"/>
                        <a14:backgroundMark x1="82429" y1="64038" x2="82429" y2="64038"/>
                        <a14:backgroundMark x1="82714" y1="69231" x2="82714" y2="69231"/>
                        <a14:backgroundMark x1="87143" y1="72692" x2="87143" y2="72692"/>
                        <a14:backgroundMark x1="92143" y1="72308" x2="92143" y2="72308"/>
                        <a14:backgroundMark x1="91857" y1="62115" x2="91857" y2="62115"/>
                        <a14:backgroundMark x1="80857" y1="62885" x2="80857" y2="62885"/>
                        <a14:backgroundMark x1="83714" y1="62115" x2="83714" y2="62115"/>
                        <a14:backgroundMark x1="84286" y1="63462" x2="84286" y2="63462"/>
                        <a14:backgroundMark x1="85286" y1="64231" x2="85286" y2="64231"/>
                        <a14:backgroundMark x1="81143" y1="65192" x2="81143" y2="65192"/>
                        <a14:backgroundMark x1="78857" y1="67115" x2="79571" y2="67115"/>
                        <a14:backgroundMark x1="74143" y1="72500" x2="74143" y2="7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61631" y="3850327"/>
            <a:ext cx="2370232" cy="176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1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7" grpId="0"/>
      <p:bldP spid="34" grpId="0"/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50" b="97778" l="27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70" r="26891"/>
          <a:stretch/>
        </p:blipFill>
        <p:spPr>
          <a:xfrm rot="21249762" flipH="1">
            <a:off x="10315070" y="-21804"/>
            <a:ext cx="1307000" cy="16593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26257" y="0"/>
            <a:ext cx="3739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«Он, она, они»</a:t>
            </a:r>
            <a:endParaRPr lang="ru-RU" sz="3600" b="1" dirty="0">
              <a:ln>
                <a:solidFill>
                  <a:schemeClr val="tx1"/>
                </a:solidFill>
              </a:ln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800" r="99600">
                        <a14:foregroundMark x1="11600" y1="52521" x2="11600" y2="52521"/>
                        <a14:foregroundMark x1="8800" y1="34034" x2="8800" y2="34034"/>
                        <a14:foregroundMark x1="9200" y1="32773" x2="9200" y2="32773"/>
                        <a14:foregroundMark x1="2400" y1="62185" x2="2400" y2="62185"/>
                        <a14:foregroundMark x1="88400" y1="52941" x2="88400" y2="52941"/>
                        <a14:foregroundMark x1="90400" y1="44538" x2="90400" y2="44538"/>
                        <a14:foregroundMark x1="92000" y1="37815" x2="92000" y2="37815"/>
                        <a14:foregroundMark x1="90400" y1="33193" x2="90400" y2="33193"/>
                        <a14:foregroundMark x1="90400" y1="29832" x2="90400" y2="29832"/>
                        <a14:foregroundMark x1="97600" y1="62605" x2="97600" y2="62605"/>
                        <a14:foregroundMark x1="97200" y1="57143" x2="97200" y2="5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3932" y="1389262"/>
            <a:ext cx="1148212" cy="109309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059758" y="643149"/>
            <a:ext cx="1576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rgbClr val="1D5C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Гулял</a:t>
            </a:r>
            <a:endParaRPr lang="ru-RU" sz="3600" b="1" dirty="0">
              <a:ln>
                <a:solidFill>
                  <a:schemeClr val="tx1"/>
                </a:solidFill>
              </a:ln>
              <a:solidFill>
                <a:srgbClr val="1D5C0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38438" y="5536230"/>
            <a:ext cx="121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4824" y="1699671"/>
            <a:ext cx="1152244" cy="109127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6570" y="1956265"/>
            <a:ext cx="1152244" cy="1091279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766485" y="907921"/>
            <a:ext cx="177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rgbClr val="1D5C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Гуляла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847546" y="1289480"/>
            <a:ext cx="1782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rgbClr val="1D5C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Гуляли</a:t>
            </a:r>
            <a:endParaRPr lang="ru-RU" sz="3600" b="1" dirty="0">
              <a:ln>
                <a:solidFill>
                  <a:schemeClr val="tx1"/>
                </a:solidFill>
              </a:ln>
              <a:solidFill>
                <a:srgbClr val="1D5C0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020058" y="5829932"/>
            <a:ext cx="15222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107834" y="5920950"/>
            <a:ext cx="15222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284" y="2541083"/>
            <a:ext cx="1651738" cy="29364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0" b="99783" l="235" r="985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166" y="3650113"/>
            <a:ext cx="1265195" cy="18273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523" y="2915173"/>
            <a:ext cx="2126546" cy="28353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019" b="86574" l="6100" r="90000">
                        <a14:backgroundMark x1="69000" y1="47407" x2="69000" y2="47407"/>
                        <a14:backgroundMark x1="69000" y1="47407" x2="69000" y2="47407"/>
                        <a14:backgroundMark x1="73500" y1="45648" x2="73500" y2="45648"/>
                        <a14:backgroundMark x1="68100" y1="55833" x2="68100" y2="55833"/>
                        <a14:backgroundMark x1="64000" y1="46019" x2="64000" y2="46019"/>
                        <a14:backgroundMark x1="61700" y1="41852" x2="61700" y2="41852"/>
                        <a14:backgroundMark x1="59900" y1="50648" x2="59900" y2="50648"/>
                        <a14:backgroundMark x1="62900" y1="60000" x2="62900" y2="60000"/>
                        <a14:backgroundMark x1="75600" y1="52037" x2="75600" y2="52037"/>
                        <a14:backgroundMark x1="74100" y1="55556" x2="74100" y2="55556"/>
                        <a14:backgroundMark x1="76200" y1="48241" x2="76200" y2="48241"/>
                        <a14:backgroundMark x1="79000" y1="43333" x2="79000" y2="43333"/>
                        <a14:backgroundMark x1="82700" y1="36574" x2="82700" y2="35556"/>
                        <a14:backgroundMark x1="77100" y1="23056" x2="77100" y2="23056"/>
                        <a14:backgroundMark x1="75400" y1="17222" x2="75400" y2="17222"/>
                        <a14:backgroundMark x1="63200" y1="13148" x2="63200" y2="13148"/>
                        <a14:backgroundMark x1="52400" y1="11667" x2="52400" y2="11667"/>
                        <a14:backgroundMark x1="39200" y1="12130" x2="39200" y2="12130"/>
                        <a14:backgroundMark x1="28200" y1="16667" x2="28200" y2="16667"/>
                        <a14:backgroundMark x1="26700" y1="17037" x2="26700" y2="17037"/>
                        <a14:backgroundMark x1="23500" y1="16111" x2="23500" y2="16111"/>
                        <a14:backgroundMark x1="23700" y1="20463" x2="23700" y2="20463"/>
                        <a14:backgroundMark x1="25000" y1="27037" x2="25000" y2="27037"/>
                        <a14:backgroundMark x1="18100" y1="27963" x2="18100" y2="27963"/>
                        <a14:backgroundMark x1="17500" y1="37130" x2="17500" y2="37130"/>
                        <a14:backgroundMark x1="22800" y1="42870" x2="22900" y2="42315"/>
                        <a14:backgroundMark x1="25000" y1="31204" x2="25000" y2="31204"/>
                        <a14:backgroundMark x1="31700" y1="61759" x2="31700" y2="61759"/>
                        <a14:backgroundMark x1="38100" y1="63981" x2="37600" y2="63981"/>
                        <a14:backgroundMark x1="60600" y1="63333" x2="60600" y2="63333"/>
                        <a14:backgroundMark x1="62900" y1="52593" x2="61400" y2="48241"/>
                        <a14:backgroundMark x1="59900" y1="44630" x2="59900" y2="44630"/>
                        <a14:backgroundMark x1="58900" y1="41296" x2="66400" y2="57222"/>
                        <a14:backgroundMark x1="70500" y1="56574" x2="70500" y2="56574"/>
                        <a14:backgroundMark x1="39400" y1="11944" x2="12600" y2="21667"/>
                        <a14:backgroundMark x1="20300" y1="21019" x2="22900" y2="46481"/>
                      </a14:backgroundRemoval>
                    </a14:imgEffect>
                  </a14:imgLayer>
                </a14:imgProps>
              </a:ext>
            </a:extLst>
          </a:blip>
          <a:srcRect b="9469"/>
          <a:stretch/>
        </p:blipFill>
        <p:spPr>
          <a:xfrm flipH="1">
            <a:off x="3310340" y="3823094"/>
            <a:ext cx="2205647" cy="20068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451" y="3069801"/>
            <a:ext cx="2211873" cy="29491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004" b="100000" l="0" r="9297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55520" y="3608229"/>
            <a:ext cx="1602100" cy="240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80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5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1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7" grpId="0"/>
      <p:bldP spid="34" grpId="0"/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50" b="97778" l="27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70" r="26891"/>
          <a:stretch/>
        </p:blipFill>
        <p:spPr>
          <a:xfrm rot="20753672">
            <a:off x="234717" y="5009797"/>
            <a:ext cx="1300289" cy="16593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26257" y="0"/>
            <a:ext cx="3739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«Он, она, они»</a:t>
            </a:r>
            <a:endParaRPr lang="ru-RU" sz="3600" b="1" dirty="0">
              <a:ln>
                <a:solidFill>
                  <a:schemeClr val="tx1"/>
                </a:solidFill>
              </a:ln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800" r="99600">
                        <a14:foregroundMark x1="11600" y1="52521" x2="11600" y2="52521"/>
                        <a14:foregroundMark x1="8800" y1="34034" x2="8800" y2="34034"/>
                        <a14:foregroundMark x1="9200" y1="32773" x2="9200" y2="32773"/>
                        <a14:foregroundMark x1="2400" y1="62185" x2="2400" y2="62185"/>
                        <a14:foregroundMark x1="88400" y1="52941" x2="88400" y2="52941"/>
                        <a14:foregroundMark x1="90400" y1="44538" x2="90400" y2="44538"/>
                        <a14:foregroundMark x1="92000" y1="37815" x2="92000" y2="37815"/>
                        <a14:foregroundMark x1="90400" y1="33193" x2="90400" y2="33193"/>
                        <a14:foregroundMark x1="90400" y1="29832" x2="90400" y2="29832"/>
                        <a14:foregroundMark x1="97600" y1="62605" x2="97600" y2="62605"/>
                        <a14:foregroundMark x1="97200" y1="57143" x2="97200" y2="5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7457" y="1084764"/>
            <a:ext cx="1148212" cy="109309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72900" y="438433"/>
            <a:ext cx="2250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rgbClr val="1D5C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Пожелтел</a:t>
            </a:r>
            <a:endParaRPr lang="ru-RU" sz="3600" b="1" dirty="0">
              <a:ln>
                <a:solidFill>
                  <a:schemeClr val="tx1"/>
                </a:solidFill>
              </a:ln>
              <a:solidFill>
                <a:srgbClr val="1D5C0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53711" y="3845387"/>
            <a:ext cx="121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3517" y="3161823"/>
            <a:ext cx="1152244" cy="109127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8915" y="1523195"/>
            <a:ext cx="1152244" cy="1091279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630078" y="2338800"/>
            <a:ext cx="2519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rgbClr val="1D5C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Пожелтела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890052" y="812578"/>
            <a:ext cx="2549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rgbClr val="1D5C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Пожелтели</a:t>
            </a:r>
            <a:endParaRPr lang="ru-RU" sz="3600" b="1" dirty="0">
              <a:ln>
                <a:solidFill>
                  <a:schemeClr val="tx1"/>
                </a:solidFill>
              </a:ln>
              <a:solidFill>
                <a:srgbClr val="1D5C0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067820" y="5771274"/>
            <a:ext cx="15222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588915" y="5056731"/>
            <a:ext cx="15222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9778" l="2333" r="95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997365">
            <a:off x="700685" y="1933898"/>
            <a:ext cx="2008689" cy="20086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100000" l="0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4033" y="3538830"/>
            <a:ext cx="5891213" cy="2095500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8465273" y="2440880"/>
            <a:ext cx="3726727" cy="2476743"/>
            <a:chOff x="8429225" y="2421354"/>
            <a:chExt cx="3740309" cy="2476743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10000" r="90000"/>
                      </a14:imgEffect>
                    </a14:imgLayer>
                  </a14:imgProps>
                </a:ext>
              </a:extLst>
            </a:blip>
            <a:srcRect l="25459" r="24645"/>
            <a:stretch/>
          </p:blipFill>
          <p:spPr>
            <a:xfrm>
              <a:off x="9044974" y="2530356"/>
              <a:ext cx="1230727" cy="1754015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677098" y="3086248"/>
              <a:ext cx="1231499" cy="1755800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429225" y="3142297"/>
              <a:ext cx="1231499" cy="1755800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243417" y="2421354"/>
              <a:ext cx="1231499" cy="1755800"/>
            </a:xfrm>
            <a:prstGeom prst="rect">
              <a:avLst/>
            </a:prstGeom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938035" y="3003549"/>
              <a:ext cx="1231499" cy="1755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167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1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7" grpId="0"/>
      <p:bldP spid="34" grpId="0"/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3899" y="464023"/>
            <a:ext cx="11573301" cy="772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sz="2800" b="1" dirty="0">
                <a:solidFill>
                  <a:srgbClr val="1B29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800" dirty="0">
                <a:solidFill>
                  <a:srgbClr val="1B29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актуализировать и расширять словарный запас по теме «лес, деревья, кустарники»; формировать грамматический строй речи у дошкольников 4-5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лет.</a:t>
            </a:r>
          </a:p>
          <a:p>
            <a:pPr lvl="0" algn="just">
              <a:lnSpc>
                <a:spcPct val="150000"/>
              </a:lnSpc>
            </a:pPr>
            <a:r>
              <a:rPr lang="ru-RU" sz="2800" b="1" dirty="0" smtClean="0">
                <a:solidFill>
                  <a:srgbClr val="1B29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асширение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обогащение  словарного запаса; знакомство 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приметами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осени</a:t>
            </a:r>
            <a:endParaRPr lang="ru-RU" sz="32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Учить образовывать  имена прилагательные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существительных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Учить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образовывать сравнительную степень имён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прилагательных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Учить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изменять глаголы прошедшего времени по родам и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числам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ru-RU" sz="2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ru-RU" sz="3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endParaRPr lang="ru-RU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06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50" b="97778" l="27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70" r="26891"/>
          <a:stretch/>
        </p:blipFill>
        <p:spPr>
          <a:xfrm rot="21249743">
            <a:off x="1631090" y="3922599"/>
            <a:ext cx="2019869" cy="243612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87331" y="540327"/>
            <a:ext cx="6684843" cy="31393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1200" cap="none" spc="0" normalizeH="0" baseline="0" noProof="0" dirty="0" smtClean="0">
                <a:ln w="38100">
                  <a:solidFill>
                    <a:srgbClr val="1D5C0C"/>
                  </a:solidFill>
                </a:ln>
                <a:solidFill>
                  <a:srgbClr val="0AB6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anose="03010101010201010101" pitchFamily="66" charset="0"/>
                <a:ea typeface="MS Gothic" panose="020B0609070205080204" pitchFamily="49" charset="-128"/>
              </a:rPr>
              <a:t>Молодец!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600" b="1" dirty="0" smtClean="0">
                <a:ln w="38100">
                  <a:solidFill>
                    <a:srgbClr val="1D5C0C"/>
                  </a:solidFill>
                </a:ln>
                <a:solidFill>
                  <a:srgbClr val="0AB6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MS Gothic" panose="020B0609070205080204" pitchFamily="49" charset="-128"/>
              </a:rPr>
              <a:t>Ты справился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600" b="1" dirty="0" smtClean="0">
                <a:ln w="38100">
                  <a:solidFill>
                    <a:srgbClr val="1D5C0C"/>
                  </a:solidFill>
                </a:ln>
                <a:solidFill>
                  <a:srgbClr val="0AB6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MS Gothic" panose="020B0609070205080204" pitchFamily="49" charset="-128"/>
              </a:rPr>
              <a:t>со всеми заданиями</a:t>
            </a:r>
            <a:r>
              <a:rPr lang="ru-RU" sz="6600" b="1" dirty="0" smtClean="0">
                <a:ln w="38100">
                  <a:solidFill>
                    <a:sysClr val="windowText" lastClr="000000"/>
                  </a:solidFill>
                </a:ln>
                <a:solidFill>
                  <a:srgbClr val="0AB6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MS Gothic" panose="020B0609070205080204" pitchFamily="49" charset="-128"/>
              </a:rPr>
              <a:t>!</a:t>
            </a:r>
            <a:endParaRPr kumimoji="0" lang="ru-RU" sz="6600" b="1" i="0" u="none" strike="noStrike" kern="1200" cap="none" spc="0" normalizeH="0" baseline="0" noProof="0" dirty="0">
              <a:ln w="38100">
                <a:solidFill>
                  <a:sysClr val="windowText" lastClr="000000"/>
                </a:solidFill>
              </a:ln>
              <a:solidFill>
                <a:srgbClr val="0AB6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anose="03010101010201010101" pitchFamily="66" charset="0"/>
              <a:ea typeface="MS Gothic" panose="020B0609070205080204" pitchFamily="49" charset="-128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556" r="96778">
                        <a14:foregroundMark x1="39778" y1="7000" x2="39778" y2="7000"/>
                        <a14:foregroundMark x1="52222" y1="2600" x2="52222" y2="26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6525" y="4142405"/>
            <a:ext cx="3152250" cy="17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02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1999" cy="6858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727580" y="354895"/>
            <a:ext cx="2736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n w="28575">
                  <a:solidFill>
                    <a:srgbClr val="00660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Источники: </a:t>
            </a:r>
            <a:endParaRPr lang="ru-RU" sz="3600" b="1" dirty="0">
              <a:ln w="28575">
                <a:solidFill>
                  <a:srgbClr val="006600"/>
                </a:solidFill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17920" y="1139382"/>
            <a:ext cx="1015615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42900">
              <a:lnSpc>
                <a:spcPct val="150000"/>
              </a:lnSpc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М.Г. Борисенко, Н.А. Лукина – Грамматика в играх и картинках. Грибы</a:t>
            </a:r>
          </a:p>
          <a:p>
            <a:pPr marL="360000" indent="-342900">
              <a:lnSpc>
                <a:spcPct val="150000"/>
              </a:lnSpc>
              <a:buFontTx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М.Г. Борисенко, Н.А. Лукина – Грамматика в играх и картинках.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Ягоды</a:t>
            </a:r>
          </a:p>
          <a:p>
            <a:pPr marL="360000" indent="-342900">
              <a:lnSpc>
                <a:spcPct val="150000"/>
              </a:lnSpc>
              <a:buFontTx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М.Г. Борисенко, Н.А. Лукина – Грамматика в играх и картинках.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</a:t>
            </a:r>
          </a:p>
          <a:p>
            <a:pPr marL="360000" indent="-342900">
              <a:lnSpc>
                <a:spcPct val="150000"/>
              </a:lnSpc>
              <a:buFontTx/>
              <a:buAutoNum type="arabicPeriod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AutoNum type="arabicPeriod"/>
            </a:pPr>
            <a:endParaRPr lang="ru-RU" dirty="0"/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90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00133" y="645202"/>
            <a:ext cx="7991728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n w="28575">
                  <a:solidFill>
                    <a:srgbClr val="00660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Авторы – разработчики: </a:t>
            </a:r>
          </a:p>
          <a:p>
            <a:endParaRPr lang="ru-RU" sz="3600" b="1" dirty="0" smtClean="0">
              <a:ln w="28575">
                <a:solidFill>
                  <a:srgbClr val="006600"/>
                </a:solidFill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 smtClean="0">
                <a:ln w="28575">
                  <a:solidFill>
                    <a:srgbClr val="00660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 </a:t>
            </a:r>
          </a:p>
          <a:p>
            <a:r>
              <a:rPr lang="ru-RU" sz="3600" b="1" dirty="0" smtClean="0">
                <a:ln w="28575">
                  <a:solidFill>
                    <a:srgbClr val="00660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Белкина Александра Евгеньевна</a:t>
            </a:r>
          </a:p>
          <a:p>
            <a:endParaRPr lang="ru-RU" sz="3600" b="1" dirty="0">
              <a:ln w="28575">
                <a:solidFill>
                  <a:srgbClr val="006600"/>
                </a:solidFill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 smtClean="0">
                <a:ln w="28575">
                  <a:solidFill>
                    <a:srgbClr val="00660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</a:t>
            </a:r>
          </a:p>
          <a:p>
            <a:r>
              <a:rPr lang="ru-RU" sz="3600" b="1" dirty="0" smtClean="0">
                <a:ln w="28575">
                  <a:solidFill>
                    <a:srgbClr val="00660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Шевелева Ирина Олеговна</a:t>
            </a:r>
          </a:p>
          <a:p>
            <a:endParaRPr lang="ru-RU" sz="3600" b="1" dirty="0" smtClean="0">
              <a:ln w="28575">
                <a:solidFill>
                  <a:srgbClr val="006600"/>
                </a:solidFill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 smtClean="0">
                <a:ln w="28575">
                  <a:solidFill>
                    <a:srgbClr val="00660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г. Иркутска детский сад  № 8</a:t>
            </a:r>
          </a:p>
          <a:p>
            <a:pPr algn="ctr"/>
            <a:endParaRPr lang="ru-RU" sz="4800" b="1" dirty="0" smtClean="0">
              <a:ln>
                <a:solidFill>
                  <a:srgbClr val="002060"/>
                </a:solidFill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56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07641" y="177421"/>
            <a:ext cx="4776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гуляем по саду</a:t>
            </a:r>
            <a:endParaRPr lang="ru-RU" sz="3600" b="1" dirty="0">
              <a:ln>
                <a:solidFill>
                  <a:schemeClr val="tx1"/>
                </a:solidFill>
              </a:ln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50" b="97778" l="27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70" r="26891"/>
          <a:stretch/>
        </p:blipFill>
        <p:spPr>
          <a:xfrm rot="20971712">
            <a:off x="2" y="4874947"/>
            <a:ext cx="1487605" cy="1794172"/>
          </a:xfrm>
          <a:prstGeom prst="rect">
            <a:avLst/>
          </a:prstGeom>
        </p:spPr>
      </p:pic>
      <p:sp>
        <p:nvSpPr>
          <p:cNvPr id="8" name="Прямоугольная выноска 7"/>
          <p:cNvSpPr/>
          <p:nvPr/>
        </p:nvSpPr>
        <p:spPr>
          <a:xfrm>
            <a:off x="846805" y="1801505"/>
            <a:ext cx="3496101" cy="2388358"/>
          </a:xfrm>
          <a:prstGeom prst="wedgeRectCallout">
            <a:avLst>
              <a:gd name="adj1" fmla="val -37878"/>
              <a:gd name="adj2" fmla="val 101109"/>
            </a:avLst>
          </a:prstGeom>
          <a:solidFill>
            <a:schemeClr val="lt1">
              <a:alpha val="51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Посмотри, что нарисовано на картинке? Как зовут девочку?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зовут мальчика? Что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них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надето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делает девочка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А что делает мальчик? Они тепло одеты. А почему? </a:t>
            </a: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2818" y="852985"/>
            <a:ext cx="7609269" cy="5706952"/>
          </a:xfrm>
          <a:prstGeom prst="rect">
            <a:avLst/>
          </a:prstGeom>
          <a:ln>
            <a:solidFill>
              <a:srgbClr val="088E1E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769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8789"/>
            <a:ext cx="12191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50" b="97778" l="27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70" r="26891"/>
          <a:stretch/>
        </p:blipFill>
        <p:spPr>
          <a:xfrm rot="992874" flipH="1">
            <a:off x="10408614" y="4749722"/>
            <a:ext cx="1489734" cy="1794172"/>
          </a:xfrm>
          <a:prstGeom prst="rect">
            <a:avLst/>
          </a:prstGeom>
        </p:spPr>
      </p:pic>
      <p:sp>
        <p:nvSpPr>
          <p:cNvPr id="5" name="Прямоугольная выноска 4"/>
          <p:cNvSpPr/>
          <p:nvPr/>
        </p:nvSpPr>
        <p:spPr>
          <a:xfrm>
            <a:off x="9088876" y="506330"/>
            <a:ext cx="2741097" cy="2568086"/>
          </a:xfrm>
          <a:prstGeom prst="wedgeRectCallout">
            <a:avLst>
              <a:gd name="adj1" fmla="val 29750"/>
              <a:gd name="adj2" fmla="val 116928"/>
            </a:avLst>
          </a:prstGeom>
          <a:solidFill>
            <a:schemeClr val="lt1">
              <a:alpha val="51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Покажи на картинке различные листики – большой, маленький; жёлтый, красный, зелёный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6" b="92188" l="9993" r="9844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129802">
            <a:off x="2321562" y="-3833664"/>
            <a:ext cx="4816871" cy="25100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680560">
            <a:off x="4722722" y="-3584018"/>
            <a:ext cx="2894224" cy="38589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8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007343">
            <a:off x="6064409" y="-3720881"/>
            <a:ext cx="3444584" cy="329149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8005" y="-1552141"/>
            <a:ext cx="1244641" cy="154335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6" b="92188" l="9993" r="9844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4402384">
            <a:off x="7361455" y="-1771743"/>
            <a:ext cx="2611387" cy="136078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8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18397">
            <a:off x="3368789" y="-1759686"/>
            <a:ext cx="1670922" cy="15966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0000" l="2111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394125">
            <a:off x="1465306" y="-5141756"/>
            <a:ext cx="1833126" cy="403287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0000" l="2111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137833">
            <a:off x="4529696" y="-3260754"/>
            <a:ext cx="913481" cy="20096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057568">
            <a:off x="9775681" y="-1725901"/>
            <a:ext cx="1767993" cy="199966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0000" l="2111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665538">
            <a:off x="9425407" y="-2586312"/>
            <a:ext cx="966555" cy="212642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6" b="92188" l="9993" r="9844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71205">
            <a:off x="-615266" y="-1336160"/>
            <a:ext cx="1862622" cy="9706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803" b="89857" l="3196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554593">
            <a:off x="197347" y="-3872322"/>
            <a:ext cx="3029937" cy="426522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803" b="89857" l="3196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6169">
            <a:off x="7892677" y="-2221976"/>
            <a:ext cx="1361635" cy="191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07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99 -0.06713 L 0.05599 -0.06644 C 0.05678 -0.05903 0.05769 -0.05116 0.0586 -0.04329 C 0.0599 -0.03125 0.06029 -0.01922 0.06524 -0.00949 C 0.06836 -0.00371 0.07253 0.00046 0.07461 0.00833 C 0.07553 0.01157 0.07592 0.01551 0.07722 0.01851 C 0.08243 0.03125 0.08373 0.03217 0.0892 0.03935 C 0.09011 0.04213 0.09076 0.0449 0.09193 0.04722 C 0.09297 0.04861 0.09493 0.04768 0.09584 0.04953 C 0.09688 0.05139 0.09623 0.05555 0.09727 0.0574 C 0.10027 0.06342 0.10417 0.06805 0.10795 0.07245 C 0.10912 0.0743 0.11068 0.07569 0.11198 0.07754 C 0.11394 0.08171 0.11485 0.0875 0.11719 0.09097 C 0.11862 0.09351 0.12071 0.09259 0.12253 0.09351 C 0.12826 0.10185 0.12787 0.10185 0.13451 0.10879 C 0.1362 0.11041 0.13816 0.11203 0.13985 0.11412 C 0.14167 0.1162 0.14323 0.11967 0.14519 0.12176 C 0.14675 0.12314 0.14883 0.12314 0.15053 0.1243 C 0.15235 0.12639 0.15404 0.12777 0.15573 0.12916 C 0.15938 0.1324 0.16263 0.1331 0.16654 0.13449 C 0.16784 0.13611 0.16915 0.13865 0.17045 0.13958 C 0.18152 0.15046 0.17318 0.14097 0.18125 0.14768 C 0.1931 0.15764 0.17826 0.14861 0.19714 0.15764 C 0.19883 0.15856 0.20079 0.15902 0.20248 0.16041 L 0.21055 0.16551 C 0.21928 0.16458 0.22826 0.16412 0.23711 0.16296 C 0.23933 0.16273 0.24154 0.16134 0.24375 0.16041 C 0.25573 0.15601 0.24766 0.16018 0.25717 0.15532 C 0.26355 0.14699 0.25964 0.15092 0.26902 0.14467 L 0.27709 0.13958 C 0.27839 0.13865 0.27982 0.13773 0.28099 0.13703 C 0.2931 0.13148 0.28829 0.13426 0.29571 0.12916 C 0.29558 0.13148 0.29415 0.14676 0.2931 0.15023 C 0.29206 0.15347 0.2905 0.15532 0.28907 0.15764 C 0.28672 0.17083 0.2892 0.16111 0.28373 0.17338 C 0.2823 0.17662 0.28099 0.18009 0.27982 0.18333 C 0.27878 0.18611 0.278 0.18842 0.27709 0.19097 C 0.27592 0.19398 0.27435 0.19606 0.27305 0.19884 C 0.27305 0.19907 0.26303 0.225 0.26094 0.22939 C 0.25977 0.23356 0.25873 0.2368 0.25717 0.23958 C 0.25573 0.24213 0.2543 0.24467 0.25313 0.24722 C 0.24753 0.26041 0.25378 0.25139 0.24649 0.26041 C 0.24362 0.27106 0.24336 0.27407 0.23842 0.28379 C 0.23399 0.29213 0.23152 0.29189 0.22644 0.29884 C 0.22123 0.30671 0.2237 0.30833 0.21719 0.31458 C 0.2155 0.3162 0.21355 0.31643 0.21172 0.31736 C 0.21055 0.31898 0.20925 0.32083 0.20782 0.32245 C 0.2043 0.32592 0.2004 0.32847 0.19714 0.33264 C 0.18334 0.35046 0.20469 0.32314 0.1879 0.34328 C 0.18503 0.34629 0.18295 0.35208 0.17982 0.35324 L 0.17175 0.35555 C 0.16993 0.3574 0.16836 0.35972 0.16654 0.36111 C 0.16472 0.3625 0.1629 0.36273 0.1612 0.36365 C 0.14701 0.37176 0.17162 0.35949 0.15053 0.36875 C 0.14701 0.3706 0.14336 0.37291 0.13985 0.37407 C 0.12787 0.37824 0.13451 0.37592 0.1198 0.37916 C 0.1181 0.38009 0.11628 0.38078 0.11459 0.38148 C 0.11316 0.3824 0.11198 0.38379 0.11055 0.38426 C 0.10743 0.38541 0.1043 0.38634 0.10118 0.38703 C 0.08698 0.38634 0.07266 0.3868 0.0586 0.38426 C 0.05665 0.38402 0.05508 0.38032 0.05326 0.37916 C 0.05144 0.37824 0.04961 0.37731 0.04792 0.37639 C 0.04623 0.37476 0.04454 0.37291 0.04271 0.37152 C 0.03998 0.36921 0.03464 0.3662 0.03464 0.36643 C 0.03321 0.36458 0.03217 0.36203 0.0306 0.36111 C 0.02722 0.35949 0.02344 0.35972 0.01993 0.35833 C 0.01862 0.35764 0.01719 0.35671 0.01602 0.35555 C 0.01615 0.3581 0.01706 0.37453 0.01862 0.37916 C 0.02097 0.38657 0.02474 0.39213 0.02657 0.4 C 0.02995 0.4125 0.03125 0.41898 0.03724 0.43101 C 0.04102 0.43796 0.04232 0.44004 0.04532 0.44884 C 0.04636 0.45208 0.04688 0.45625 0.04792 0.45902 C 0.04896 0.46226 0.05066 0.46389 0.05196 0.46689 C 0.05769 0.48194 0.05378 0.47731 0.0599 0.49027 C 0.06329 0.49745 0.06836 0.50208 0.07058 0.51088 C 0.07149 0.51412 0.07214 0.51782 0.07318 0.52129 C 0.07722 0.53125 0.07852 0.53125 0.08386 0.53657 C 0.08529 0.54027 0.0862 0.54398 0.0879 0.54699 C 0.09167 0.5537 0.09584 0.55902 0.09987 0.56527 C 0.1017 0.56782 0.10378 0.5699 0.10521 0.57314 C 0.10704 0.57615 0.10847 0.58032 0.11055 0.58333 C 0.1125 0.58588 0.11498 0.58842 0.11719 0.5912 C 0.11902 0.59328 0.12058 0.59652 0.12253 0.59884 C 0.12696 0.60416 0.13178 0.60833 0.13581 0.61412 C 0.13763 0.61689 0.1392 0.6199 0.14128 0.62199 C 0.14545 0.62615 0.15066 0.62662 0.15456 0.63217 C 0.15625 0.63472 0.15795 0.63773 0.15977 0.64004 C 0.1724 0.65509 0.15886 0.63588 0.16915 0.65069 C 0.17097 0.65301 0.17279 0.65509 0.17448 0.65787 C 0.17579 0.66018 0.17683 0.66412 0.17839 0.66574 C 0.18008 0.66759 0.18204 0.66759 0.18386 0.66828 C 0.18803 0.67476 0.18959 0.67777 0.19454 0.68148 C 0.20352 0.68819 0.19623 0.68032 0.20378 0.68634 C 0.20573 0.68819 0.2073 0.69004 0.20912 0.69166 C 0.21355 0.69537 0.21342 0.69351 0.21836 0.69676 C 0.21928 0.69722 0.22709 0.7037 0.22904 0.70463 C 0.23269 0.70578 0.2362 0.70625 0.23972 0.7074 C 0.24115 0.7081 0.24245 0.70995 0.24375 0.70995 C 0.25717 0.70995 0.27045 0.70856 0.28373 0.7074 C 0.2875 0.70648 0.28842 0.70231 0.29167 0.69953 C 0.29297 0.69814 0.29454 0.69791 0.29571 0.69676 C 0.29805 0.69444 0.3 0.69143 0.30235 0.68912 C 0.30365 0.68819 0.30495 0.6875 0.30638 0.68634 C 0.31615 0.67824 0.30717 0.68356 0.31706 0.6787 C 0.31836 0.67662 0.31993 0.67569 0.32097 0.67361 C 0.32227 0.67129 0.32383 0.66273 0.32383 0.66574 C 0.32383 0.67384 0.31758 0.68194 0.31576 0.68634 C 0.30053 0.72199 0.31342 0.69629 0.30378 0.71527 C 0.30274 0.72268 0.30287 0.72685 0.29974 0.7331 C 0.29857 0.73495 0.29714 0.73611 0.29571 0.73819 C 0.29532 0.74097 0.2948 0.74328 0.29428 0.74583 C 0.29388 0.7493 0.29375 0.75277 0.2931 0.75625 C 0.29245 0.75926 0.29128 0.76134 0.2905 0.76412 C 0.28399 0.78611 0.28946 0.77338 0.28099 0.78981 C 0.27097 0.82916 0.28269 0.78588 0.27305 0.81574 C 0.27201 0.81898 0.27136 0.82245 0.27045 0.82592 C 0.26928 0.82939 0.26771 0.83264 0.26641 0.83657 C 0.25339 0.8743 0.27019 0.82963 0.25834 0.85671 C 0.25743 0.85926 0.25717 0.86273 0.25573 0.86458 C 0.25417 0.86689 0.25222 0.86643 0.25053 0.86736 C 0.24245 0.88264 0.25105 0.86782 0.23972 0.88032 C 0.22865 0.89213 0.24011 0.88518 0.22904 0.89051 C 0.22852 0.89143 0.22136 0.90231 0.2198 0.90347 C 0.2181 0.90486 0.21628 0.90509 0.21446 0.90601 C 0.20612 0.91689 0.21472 0.90671 0.20652 0.91365 C 0.20365 0.91597 0.20118 0.91921 0.19844 0.92129 C 0.19675 0.92291 0.1948 0.92291 0.1931 0.92407 C 0.19128 0.92546 0.18959 0.92777 0.1879 0.92939 C 0.18646 0.93032 0.18503 0.93078 0.18386 0.93194 C 0.17409 0.94004 0.18295 0.93495 0.17318 0.93958 C 0.16993 0.94398 0.16771 0.94722 0.16381 0.95 C 0.15365 0.9574 0.16355 0.94629 0.15196 0.95787 C 0.1504 0.95902 0.14922 0.9618 0.14792 0.96296 C 0.14623 0.96435 0.14415 0.96389 0.14245 0.96551 C 0.14063 0.96666 0.13907 0.96921 0.13724 0.9706 C 0.13451 0.97268 0.13047 0.97453 0.12787 0.97569 C 0.12644 0.97754 0.12527 0.97963 0.12383 0.98078 C 0.12266 0.98217 0.12123 0.98287 0.1198 0.98356 C 0.1155 0.98541 0.11081 0.98611 0.10652 0.98889 C 0.10339 0.99074 0.10066 0.99259 0.09727 0.99375 C 0.09362 0.9949 0.09011 0.99583 0.08646 0.99652 C 0.08477 0.99722 0.08295 0.99791 0.08125 0.99884 C 0.07982 0.99976 0.07865 1.00115 0.07722 1.00162 C 0.07331 1.00277 0.06928 1.00347 0.06524 1.00416 C 0.05573 1.01342 0.06316 1.00764 0.04792 1.01203 C 0.03178 1.0162 0.04844 1.01226 0.03724 1.01689 C 0.03464 1.01805 0.03191 1.01875 0.0293 1.01967 C 0.02696 1.0206 0.02487 1.02199 0.02266 1.02268 C 0.01823 1.02268 0.01368 1.02268 0.00938 1.02268 L 0.00678 1.02268 " pathEditMode="relative" rAng="0" ptsTypes="AAAAAAAAAAAAAAAAAAAAAAAAAAAAAAAAAAAAAAAAAAAAAAAAAAAAAAAAAAAAAAAAAAAAAAAAAAAAAAAAAAAAAAAAAAAAAAAAAAAAAAAAAAAAAAAAAAAAAAAAAAAAAAAAAAAAAAAAAAAAAAAAAAAAAA">
                                      <p:cBhvr>
                                        <p:cTn id="6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24" y="5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61 0.19699 L 0.07761 0.19723 C 0.07474 0.2 0.07175 0.20348 0.06862 0.20556 C 0.06641 0.20741 0.06367 0.20718 0.06159 0.20926 C 0.06029 0.21019 0.05951 0.21273 0.05847 0.21412 C 0.04805 0.2294 0.06172 0.20834 0.04948 0.22454 C 0.04792 0.22639 0.04688 0.22917 0.04532 0.23125 C 0.04206 0.23611 0.03893 0.24098 0.03529 0.24491 C 0.03308 0.24746 0.02761 0.25348 0.02513 0.25695 C 0.0237 0.25903 0.02253 0.26158 0.02123 0.26389 C 0.00664 0.28519 0.02539 0.25648 0.01407 0.27246 C 0.00417 0.28635 0.01693 0.26922 0.00912 0.28241 C 0.00795 0.28473 0.00612 0.28565 0.00495 0.28773 C -2.5E-6 0.29699 0.00052 0.3 -0.00403 0.30648 C -0.00508 0.30764 -0.00612 0.3088 -0.00716 0.30996 C -0.00976 0.3132 -0.01237 0.31713 -0.01523 0.32014 C -0.01718 0.32246 -0.01901 0.32547 -0.02122 0.32685 C -0.02291 0.32824 -0.02461 0.32917 -0.0263 0.33033 C -0.02773 0.33125 -0.0289 0.33287 -0.03034 0.3338 C -0.03281 0.33542 -0.03737 0.33797 -0.04036 0.33889 C -0.04245 0.33959 -0.0444 0.34028 -0.04648 0.34074 C -0.05547 0.34028 -0.06471 0.34051 -0.0737 0.33889 C -0.07487 0.33866 -0.07552 0.33542 -0.07669 0.33542 L -0.10286 0.33727 C -0.09713 0.34699 -0.09596 0.34699 -0.09297 0.35764 C -0.09232 0.35926 -0.09232 0.36135 -0.09192 0.36297 C -0.09101 0.36528 -0.08984 0.36736 -0.0888 0.36968 C -0.08815 0.3713 -0.08763 0.37315 -0.08685 0.37477 C -0.08554 0.37709 -0.08398 0.37894 -0.08281 0.38148 C -0.08151 0.38403 -0.08112 0.38773 -0.07982 0.39005 C -0.07864 0.39236 -0.07695 0.39352 -0.07565 0.39537 C -0.07461 0.39676 -0.07383 0.39908 -0.07278 0.40047 C -0.06458 0.41019 -0.07278 0.39653 -0.06471 0.40903 C -0.0625 0.41204 -0.06054 0.41574 -0.05859 0.41898 C -0.05755 0.4206 -0.0569 0.42315 -0.05547 0.42408 L -0.05039 0.42732 C -0.04531 0.43635 -0.04948 0.42986 -0.0414 0.43935 C -0.03997 0.44121 -0.0388 0.44306 -0.03737 0.44445 C -0.0358 0.44607 -0.03385 0.44653 -0.03242 0.44792 C -0.03021 0.44977 -0.02825 0.45255 -0.0263 0.45486 C -0.02539 0.45579 -0.02409 0.45648 -0.02317 0.45787 C -0.02226 0.45973 -0.02135 0.46181 -0.02031 0.4632 C -0.01692 0.46713 -0.01458 0.46644 -0.01107 0.46991 C 0.00404 0.48426 -0.01979 0.46505 -0.00208 0.48033 C -0.00039 0.48148 0.00143 0.48172 0.003 0.48357 C 0.00456 0.48496 0.0056 0.48704 0.00703 0.48866 C 0.01055 0.49236 0.0112 0.4919 0.01511 0.49398 C 0.02839 0.50533 0.01172 0.49144 0.02227 0.49885 C 0.02357 0.49977 0.02487 0.50162 0.02617 0.50232 C 0.02826 0.50348 0.03021 0.50348 0.03216 0.50394 C 0.04518 0.51135 0.03646 0.50695 0.06758 0.50394 C 0.06862 0.50394 0.06966 0.50324 0.07058 0.50232 C 0.07266 0.50047 0.07474 0.49769 0.0767 0.4956 C 0.07982 0.49167 0.08399 0.48773 0.08568 0.48172 C 0.08646 0.47963 0.0892 0.47616 0.08776 0.475 C 0.08633 0.47385 0.08503 0.47848 0.08373 0.48033 C 0.08308 0.48172 0.08216 0.48334 0.08177 0.48542 C 0.08125 0.48681 0.08125 0.48889 0.08073 0.49028 C 0.07578 0.5051 0.07969 0.49028 0.07474 0.50232 C 0.0737 0.5044 0.07357 0.50695 0.07253 0.50926 C 0.07175 0.51111 0.07045 0.51227 0.06966 0.51435 C 0.06849 0.5169 0.06771 0.52014 0.06654 0.52269 C 0.06563 0.52523 0.06446 0.52732 0.06354 0.52963 C 0.06146 0.53542 0.0612 0.53982 0.05847 0.54514 C 0.05742 0.54723 0.05586 0.54838 0.05456 0.55 C 0.04935 0.56736 0.05586 0.54607 0.04948 0.56366 C 0.0487 0.56598 0.04818 0.56852 0.0474 0.57084 C 0.04623 0.57385 0.04336 0.58079 0.04336 0.58102 C 0.04115 0.59236 0.04401 0.57848 0.03933 0.59445 C 0.03854 0.59746 0.03789 0.6 0.03724 0.60301 C 0.03659 0.60648 0.0362 0.60996 0.03529 0.6132 C 0.03308 0.6213 0.03321 0.61991 0.03125 0.62871 C 0.03086 0.63033 0.03073 0.63218 0.03021 0.6338 C 0.0293 0.63727 0.02813 0.64051 0.02722 0.64398 C 0.0267 0.6463 0.02657 0.64861 0.02617 0.65093 C 0.02526 0.65648 0.02149 0.67223 0.02123 0.67292 C 0.01914 0.67824 0.01875 0.67894 0.01719 0.68519 C 0.01602 0.68935 0.01641 0.6919 0.01407 0.69514 C 0.01159 0.69908 0.00834 0.70139 0.00599 0.70556 C 0.00495 0.70718 0.00417 0.70926 0.003 0.71065 C 0.00143 0.71227 -0.00039 0.71273 -0.00208 0.71412 C -0.00312 0.71482 -0.00403 0.71621 -0.00508 0.7176 C -0.00638 0.71898 -0.00755 0.7213 -0.00911 0.72269 C -0.01041 0.72361 -0.01185 0.72361 -0.01315 0.72431 C -0.0194 0.73148 -0.0125 0.72454 -0.02122 0.7294 C -0.02265 0.7301 -0.02396 0.73172 -0.02539 0.73287 C -0.02734 0.73426 -0.03021 0.73542 -0.03242 0.73635 C -0.03372 0.73797 -0.03489 0.73982 -0.03633 0.74121 C -0.03724 0.74236 -0.03841 0.7426 -0.03945 0.74306 C -0.04205 0.74422 -0.04401 0.74468 -0.04648 0.74653 C -0.05716 0.75417 -0.0431 0.74537 -0.05547 0.75348 C -0.05651 0.75394 -0.05755 0.75486 -0.05859 0.7551 C -0.06198 0.75579 -0.06536 0.75625 -0.06862 0.75672 L -0.07474 0.76019 C -0.07565 0.76065 -0.07669 0.76204 -0.07786 0.76204 L -0.08281 0.76204 L -0.08281 0.76227 " pathEditMode="relative" rAng="0" ptsTypes="AAAAAAAAAAAAAAAAAAAAAAAAAAAAAAAAAAAAAAAAAAAAAAAAAAAAAAAAAAAAAAAAAAAAAAAAAAAAAAAAAAAAAAAAAAAAAAAAA">
                                      <p:cBhvr>
                                        <p:cTn id="9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03" y="2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8 0.00116 L -0.0168 0.00162 C -0.022 0.00996 -0.02721 0.0169 -0.03138 0.02778 C -0.0375 0.04468 -0.03281 0.03403 -0.03581 0.04723 C -0.03724 0.05301 -0.04115 0.06204 -0.04258 0.06667 C -0.04375 0.07014 -0.04479 0.07431 -0.04583 0.07871 C -0.04622 0.08172 -0.04635 0.08496 -0.047 0.0882 C -0.04766 0.09144 -0.05208 0.10324 -0.0526 0.10487 C -0.05351 0.10811 -0.05391 0.11158 -0.05482 0.11482 C -0.05586 0.11806 -0.05716 0.12084 -0.0582 0.12431 C -0.05937 0.12824 -0.06016 0.13264 -0.06159 0.13635 C -0.072 0.1632 -0.06575 0.14468 -0.07383 0.16042 C -0.07487 0.16204 -0.08815 0.19121 -0.08841 0.1919 L -0.10859 0.21806 C -0.11081 0.2213 -0.11289 0.22524 -0.11523 0.22801 C -0.11823 0.23102 -0.12135 0.23403 -0.12422 0.2375 C -0.12695 0.24028 -0.1293 0.24422 -0.13203 0.24676 C -0.13529 0.25 -0.14349 0.25417 -0.14661 0.25649 C -0.15924 0.26551 -0.14596 0.25787 -0.15677 0.26343 C -0.15976 0.26806 -0.1599 0.26922 -0.16341 0.27084 C -0.16719 0.27269 -0.17461 0.27547 -0.17461 0.27593 C -0.18138 0.275 -0.18802 0.27338 -0.19479 0.27338 C -0.19596 0.27338 -0.19232 0.27408 -0.19141 0.27547 C -0.19036 0.27755 -0.1901 0.28056 -0.18919 0.28287 C -0.1875 0.28727 -0.18529 0.29074 -0.18359 0.29491 C -0.18008 0.30348 -0.18021 0.31412 -0.17357 0.31899 L -0.17018 0.32153 C -0.16758 0.32709 -0.16523 0.33357 -0.16237 0.33843 C -0.16081 0.34074 -0.15937 0.34329 -0.15781 0.34561 C -0.1556 0.34885 -0.15299 0.35116 -0.15117 0.3551 C -0.15 0.35764 -0.14909 0.36042 -0.14779 0.3625 C -0.1457 0.36551 -0.1431 0.36667 -0.14101 0.36968 C -0.13789 0.37385 -0.13555 0.38079 -0.13203 0.3838 C -0.13021 0.38542 -0.12825 0.38658 -0.12643 0.38889 C -0.12266 0.39306 -0.11953 0.40162 -0.11523 0.40278 L -0.10859 0.40556 C -0.10391 0.41065 -0.10378 0.41088 -0.09857 0.41505 C -0.09622 0.4169 -0.09375 0.41713 -0.0918 0.41991 C -0.09062 0.42153 -0.08971 0.42408 -0.08841 0.42454 C -0.08555 0.42662 -0.08242 0.42639 -0.07943 0.42709 C -0.07838 0.42801 -0.07721 0.42894 -0.07617 0.42963 C -0.07305 0.43125 -0.0668 0.43311 -0.0638 0.43426 L 0.03802 0.43195 C 0.04115 0.43195 0.04401 0.42848 0.04701 0.42709 C 0.04909 0.42593 0.05156 0.42547 0.05378 0.42454 C 0.0655 0.40787 0.05495 0.42061 0.06927 0.41042 C 0.07096 0.40926 0.0724 0.40695 0.07383 0.40556 C 0.07578 0.40371 0.0776 0.40255 0.07943 0.40047 C 0.08099 0.39908 0.08242 0.39699 0.08399 0.39584 C 0.08581 0.39445 0.08763 0.39445 0.08945 0.39329 C 0.09063 0.3919 0.09167 0.38959 0.09297 0.38889 C 0.09622 0.38565 0.09987 0.38496 0.103 0.38149 C 0.10599 0.37824 0.10912 0.37593 0.11198 0.37199 C 0.1138 0.36968 0.11576 0.36713 0.11758 0.36482 C 0.11875 0.3632 0.11966 0.36135 0.12096 0.35996 C 0.12188 0.3588 0.12318 0.3588 0.12422 0.35764 C 0.12656 0.35487 0.12904 0.35209 0.13099 0.34792 C 0.13529 0.33866 0.13294 0.3426 0.13776 0.33588 C 0.13594 0.34977 0.13685 0.34561 0.1332 0.3625 C 0.13216 0.36713 0.13073 0.37199 0.12982 0.37709 C 0.12891 0.38218 0.12852 0.38797 0.1276 0.39329 C 0.12682 0.39746 0.12604 0.40139 0.12539 0.40556 C 0.12461 0.41042 0.12409 0.41528 0.12318 0.41991 C 0.12005 0.43519 0.12031 0.43218 0.11641 0.44375 C 0.1125 0.45579 0.11602 0.44746 0.11081 0.45857 C 0.10964 0.46343 0.10872 0.46829 0.10742 0.47292 C 0.10651 0.47639 0.10508 0.47894 0.10417 0.48264 C 0.10313 0.48635 0.103 0.49098 0.10169 0.49468 C 0.0901 0.5338 0.09805 0.50417 0.09063 0.52362 C 0.08516 0.53727 0.09271 0.525 0.08281 0.54283 C 0.07943 0.54908 0.07279 0.55973 0.06823 0.56436 C 0.06563 0.56737 0.06302 0.56875 0.06042 0.57176 C 0.05807 0.57454 0.05612 0.57871 0.05378 0.58125 C 0.05156 0.58357 0.04909 0.58426 0.04701 0.58612 C 0.04518 0.58774 0.04323 0.58912 0.04141 0.59074 C 0.03984 0.59237 0.03854 0.59445 0.03685 0.59584 C 0.03359 0.59862 0.03021 0.60024 0.02682 0.60301 C 0.01641 0.61158 0.00612 0.62199 -0.00443 0.6294 C -0.00677 0.63102 -0.00898 0.63218 -0.0112 0.63426 C -0.01914 0.64121 -0.02656 0.65093 -0.03463 0.65602 C -0.03737 0.65741 -0.03997 0.65857 -0.04258 0.66088 C -0.04414 0.66204 -0.04544 0.66412 -0.047 0.66551 C -0.04805 0.66667 -0.04935 0.6669 -0.05039 0.66806 C -0.05195 0.66922 -0.05325 0.67199 -0.05482 0.67269 C -0.05963 0.67547 -0.06458 0.6757 -0.0694 0.67755 C -0.072 0.67871 -0.07461 0.68102 -0.07721 0.68241 C -0.07943 0.68357 -0.08177 0.6838 -0.08398 0.68496 C -0.08542 0.68542 -0.08698 0.68658 -0.08841 0.68704 C -0.09284 0.68912 -0.10182 0.69213 -0.10182 0.6926 C -0.1168 0.69028 -0.1319 0.69121 -0.14661 0.68496 C -0.15365 0.68195 -0.14857 0.68357 -0.15443 0.67987 C -0.15742 0.67824 -0.16042 0.67639 -0.16341 0.67524 C -0.16562 0.67431 -0.16797 0.67408 -0.17018 0.67269 C -0.1724 0.67153 -0.17448 0.66899 -0.17682 0.66806 C -0.18125 0.66644 -0.18581 0.66644 -0.19036 0.66551 L -0.20039 0.66088 C -0.20338 0.65926 -0.20625 0.65718 -0.20937 0.65602 C -0.21224 0.65463 -0.21536 0.65463 -0.21823 0.65348 C -0.22083 0.65255 -0.22578 0.65024 -0.22838 0.64885 C -0.22956 0.64792 -0.2306 0.64676 -0.23177 0.6463 C -0.23503 0.64514 -0.23841 0.64491 -0.2418 0.64399 C -0.24323 0.64306 -0.24479 0.6426 -0.24622 0.64144 C -0.24818 0.64005 -0.24987 0.6375 -0.25182 0.63681 C -0.25625 0.63449 -0.26081 0.63334 -0.26536 0.63195 C -0.27057 0.63287 -0.27812 0.625 -0.28099 0.63426 C -0.28333 0.64167 -0.27318 0.64121 -0.26979 0.6463 C -0.2668 0.65093 -0.26497 0.65857 -0.26198 0.66297 C -0.26081 0.66482 -0.25963 0.66644 -0.25859 0.66806 C -0.24883 0.68334 -0.25885 0.6676 -0.25078 0.68241 C -0.23893 0.70417 -0.25325 0.67686 -0.2418 0.69422 C -0.24049 0.69653 -0.23971 0.69954 -0.23841 0.70162 C -0.23516 0.70764 -0.23138 0.71204 -0.22838 0.71852 C -0.22721 0.72107 -0.22617 0.72362 -0.225 0.72593 C -0.22357 0.72824 -0.222 0.73056 -0.22057 0.73311 C -0.2194 0.73449 -0.2181 0.73565 -0.21719 0.73797 C -0.21432 0.74468 -0.21276 0.75417 -0.20937 0.75949 C -0.20781 0.76181 -0.20612 0.76389 -0.20482 0.76667 C -0.20351 0.76945 -0.20286 0.77338 -0.20143 0.77662 C -0.19492 0.79051 -0.19648 0.77686 -0.18919 0.80047 C -0.18372 0.81806 -0.18424 0.81737 -0.17682 0.83658 C -0.17357 0.84537 -0.17057 0.8551 -0.1668 0.8632 C -0.16523 0.86621 -0.16393 0.86991 -0.16237 0.87269 C -0.15911 0.87824 -0.15521 0.88311 -0.15221 0.88982 C -0.14115 0.9132 -0.15404 0.88658 -0.14323 0.90649 C -0.14206 0.9088 -0.14115 0.91158 -0.13997 0.91343 C -0.13893 0.91551 -0.13763 0.91667 -0.13659 0.91852 C -0.12825 0.93172 -0.13424 0.92454 -0.12643 0.93287 C -0.12422 0.93774 -0.12226 0.94306 -0.11979 0.94723 C -0.1181 0.95024 -0.11601 0.95232 -0.11419 0.95463 C -0.11185 0.95787 -0.10976 0.96135 -0.10742 0.96436 C -0.10456 0.96783 -0.1013 0.96991 -0.09857 0.97385 C -0.0974 0.97547 -0.09635 0.97732 -0.09518 0.97871 C -0.09349 0.98056 -0.0888 0.98264 -0.08737 0.98357 C -0.0849 0.98704 -0.08229 0.99121 -0.07943 0.99306 C -0.07773 0.99445 -0.07578 0.99468 -0.07383 0.99561 C -0.05924 1.01922 -0.07747 0.99005 -0.06601 1.00764 C -0.06458 1.00996 -0.06315 1.0125 -0.06159 1.01505 C -0.05937 1.01806 -0.05677 1.02037 -0.05482 1.02454 C -0.04609 1.04329 -0.05534 1.02639 -0.04362 1.03912 C -0.04219 1.04051 -0.04088 1.04329 -0.03919 1.04375 C -0.03555 1.04491 -0.03177 1.04375 -0.02799 1.04375 L -0.02799 1.04422 " pathEditMode="relative" rAng="0" ptsTypes="AAAAAAAAAAAAAAAAAAAAAAAAAAAAAAAAAAAAAAAAAAAAAAAAAAAAAAAAAAAAAAAAAAAAAAAAAAAAAAAAAAAAAAAAAAAAAAAAAAAAAAAAAAAAAAAAAAAAAAAAAAAAAAAAAAAAAAAAAAAAAA">
                                      <p:cBhvr>
                                        <p:cTn id="12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8" y="5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47 0.07246 L -0.08047 0.07292 L -0.08763 0.11019 L -0.09023 0.12454 C -0.09075 0.12732 -0.09114 0.13102 -0.09206 0.1338 L -0.09466 0.14306 C -0.09674 0.15996 -0.09375 0.13982 -0.09818 0.15718 C -0.0987 0.15926 -0.0987 0.16204 -0.09909 0.16436 C -0.09961 0.1676 -0.10013 0.17084 -0.10091 0.17361 C -0.10273 0.1801 -0.10963 0.19283 -0.11068 0.19491 C -0.11706 0.20602 -0.11393 0.20278 -0.11953 0.20649 C -0.12044 0.2088 -0.12122 0.21158 -0.12226 0.21343 C -0.12565 0.21991 -0.13021 0.22061 -0.13385 0.22524 C -0.1362 0.22848 -0.13828 0.23218 -0.14075 0.23449 C -0.14987 0.24236 -0.13594 0.23056 -0.14713 0.23912 C -0.14883 0.24051 -0.15052 0.24375 -0.15234 0.24375 L -0.20299 0.24607 C -0.20091 0.25324 -0.19974 0.2625 -0.19687 0.26713 C -0.19388 0.27176 -0.18958 0.27848 -0.18698 0.28357 C -0.18607 0.28565 -0.18541 0.28866 -0.18437 0.29074 C -0.18333 0.29283 -0.1819 0.29375 -0.18086 0.29537 C -0.16888 0.31528 -0.18815 0.28681 -0.17187 0.31204 C -0.17031 0.31436 -0.16836 0.31621 -0.16666 0.31875 C -0.16419 0.32223 -0.16133 0.32778 -0.15859 0.33056 C -0.15742 0.33149 -0.15625 0.33195 -0.15508 0.33287 C -0.14466 0.34306 -0.1526 0.33635 -0.14531 0.34468 C -0.1444 0.34561 -0.14349 0.34607 -0.14271 0.34723 C -0.14101 0.34861 -0.1375 0.35255 -0.13554 0.35394 C -0.13411 0.3551 -0.13255 0.35533 -0.13112 0.35649 C -0.12682 0.35926 -0.12982 0.3588 -0.12487 0.36088 C -0.12252 0.36227 -0.12018 0.3625 -0.11771 0.36343 C -0.1151 0.36459 -0.1125 0.3669 -0.10976 0.36806 C -0.10768 0.36922 -0.1056 0.36945 -0.10351 0.37037 C -0.10117 0.37176 -0.09883 0.37361 -0.09648 0.375 C -0.09492 0.37593 -0.09349 0.37639 -0.09206 0.37732 C -0.08724 0.38033 -0.08932 0.37963 -0.08398 0.38195 C -0.0819 0.38287 -0.07982 0.38357 -0.07773 0.38426 C -0.07552 0.38611 -0.07409 0.38797 -0.07161 0.38889 C -0.06953 0.39005 -0.06745 0.39051 -0.06536 0.39144 C -0.04258 0.39051 -0.01966 0.39121 0.003 0.38889 C 0.00495 0.38889 0.00664 0.38565 0.00847 0.38426 L 0.01107 0.38195 C 0.01654 0.37223 0.01055 0.38149 0.0181 0.375 C 0.0194 0.37408 0.02057 0.37176 0.02175 0.37037 C 0.02292 0.36922 0.02409 0.36899 0.02526 0.36806 C 0.03151 0.35718 0.0237 0.37037 0.03242 0.35857 C 0.03334 0.35741 0.03412 0.35533 0.03503 0.35394 C 0.04089 0.3463 0.03451 0.35834 0.04037 0.34723 C 0.04154 0.34468 0.04505 0.34283 0.04401 0.34005 C 0.04258 0.33658 0.04037 0.34144 0.03854 0.34213 C 0.03763 0.34399 0.03672 0.34491 0.03594 0.34723 C 0.03412 0.35209 0.03412 0.3551 0.03321 0.36088 C 0.03268 0.36505 0.03203 0.36875 0.03151 0.37292 C 0.03099 0.37639 0.03112 0.38079 0.0306 0.38426 C 0.02943 0.39167 0.02761 0.39815 0.02617 0.4051 C 0.02552 0.40857 0.025 0.41158 0.02435 0.41482 C 0.0237 0.41852 0.02344 0.42315 0.02253 0.42662 C 0.02162 0.43102 0.02018 0.43449 0.01901 0.43843 C 0.01875 0.44283 0.01823 0.45209 0.01732 0.45718 C 0.01654 0.46135 0.01537 0.46482 0.01459 0.46899 C 0.01289 0.47801 0.01446 0.47454 0.01289 0.48519 C 0.0125 0.48774 0.01159 0.49005 0.01107 0.49236 C 0.01016 0.4963 0.00938 0.5 0.00847 0.50417 C 0.00729 0.5088 0.00599 0.5132 0.00482 0.51806 C 0.00417 0.52107 0.00378 0.52431 0.003 0.52755 C 0.00248 0.52986 0.00182 0.53195 0.0013 0.53449 C 0.00052 0.5382 0.00039 0.5426 -0.00052 0.54607 C -0.0082 0.57894 0.00274 0.51968 -0.00586 0.56505 C -0.01276 0.60162 -0.00247 0.55371 -0.01028 0.58635 C -0.01211 0.59399 -0.01315 0.60324 -0.01549 0.60973 C -0.01679 0.61274 -0.0181 0.61574 -0.01914 0.61899 C -0.02161 0.62662 -0.02344 0.63588 -0.0263 0.6426 C -0.02851 0.64792 -0.03086 0.65371 -0.03333 0.6588 C -0.03541 0.66297 -0.03763 0.66621 -0.03958 0.67061 C -0.04114 0.67408 -0.05013 0.69676 -0.05377 0.70348 C -0.05664 0.70857 -0.06015 0.71111 -0.06263 0.7176 C -0.06862 0.73311 -0.06367 0.72176 -0.0707 0.73403 C -0.07617 0.74352 -0.07213 0.73936 -0.07773 0.74352 C -0.07982 0.74723 -0.08177 0.75186 -0.08398 0.75533 C -0.0862 0.75834 -0.08867 0.75949 -0.09114 0.76204 C -0.09323 0.76459 -0.09518 0.76667 -0.09726 0.76922 C -0.09857 0.77084 -0.09974 0.77269 -0.10091 0.77385 C -0.1026 0.77547 -0.10443 0.77686 -0.10625 0.77871 C -0.10716 0.77894 -0.10807 0.7801 -0.10885 0.78079 C -0.11419 0.78658 -0.11172 0.78449 -0.11601 0.78797 C -0.12096 0.79676 -0.11679 0.79074 -0.12578 0.79723 C -0.1276 0.79861 -0.12929 0.80093 -0.13112 0.80209 C -0.13281 0.80301 -0.13463 0.80348 -0.13633 0.8044 C -0.13789 0.8051 -0.13932 0.80579 -0.14075 0.80672 C -0.14206 0.80741 -0.14323 0.80857 -0.1444 0.80903 C -0.14687 0.81019 -0.14922 0.81042 -0.15156 0.81135 C -0.15273 0.81204 -0.15377 0.8132 -0.15508 0.81389 C -0.1569 0.81482 -0.15859 0.81505 -0.16041 0.81621 C -0.16601 0.81505 -0.17174 0.81505 -0.17734 0.81389 C -0.18203 0.81274 -0.1914 0.80903 -0.1914 0.80926 C -0.19271 0.80857 -0.19388 0.80764 -0.19505 0.80672 C -0.19596 0.80579 -0.19687 0.80486 -0.19778 0.8044 C -0.19974 0.80301 -0.20195 0.80278 -0.2039 0.80209 C -0.2276 0.80278 -0.25143 0.79885 -0.275 0.8044 C -0.27721 0.80486 -0.27187 0.82385 -0.27148 0.8257 C -0.27109 0.82778 -0.27083 0.83033 -0.27057 0.83241 C -0.27018 0.83658 -0.27005 0.84028 -0.26966 0.84399 C -0.26862 0.85301 -0.26771 0.85324 -0.26601 0.86088 C -0.26484 0.86667 -0.26276 0.88079 -0.26081 0.88426 L -0.25807 0.88889 C -0.2539 0.90556 -0.2595 0.88565 -0.24844 0.90973 C -0.23607 0.93704 -0.24857 0.91158 -0.23945 0.92639 C -0.23333 0.93658 -0.23854 0.93102 -0.2332 0.93588 C -0.22304 0.95371 -0.23294 0.93588 -0.22083 0.95926 C -0.21992 0.96111 -0.21901 0.9625 -0.2181 0.96412 C -0.20911 0.98172 -0.21797 0.96482 -0.21015 0.98264 C -0.20742 0.98889 -0.20534 0.9919 -0.20221 0.99676 C -0.19987 1.00579 -0.20013 1.00625 -0.19596 1.01297 C -0.19518 1.01459 -0.19414 1.01482 -0.19336 1.01551 C -0.18984 1.02894 -0.19349 1.0169 -0.18698 1.02986 C -0.18607 1.03172 -0.18541 1.03496 -0.18437 1.03658 C -0.1819 1.04121 -0.1789 1.04422 -0.17643 1.04838 C -0.172 1.05556 -0.17344 1.05649 -0.16836 1.0625 C -0.16732 1.06389 -0.16601 1.06389 -0.16484 1.06505 C -0.16341 1.06621 -0.16185 1.06829 -0.16041 1.06968 C -0.15859 1.0713 -0.1569 1.07246 -0.15508 1.07431 C -0.15377 1.0757 -0.15286 1.07801 -0.15156 1.07894 C -0.14857 1.08056 -0.14557 1.08033 -0.14271 1.08149 C -0.13971 1.08241 -0.13672 1.08403 -0.13385 1.08611 C -0.13034 1.0882 -0.12864 1.08959 -0.12487 1.09074 C -0.10911 1.09514 -0.10208 1.09306 -0.0832 1.09306 L -0.07252 1.07894 " pathEditMode="relative" rAng="0" ptsTypes="AAAAAAAAAAAAAAAAAAAAAAAAAAAAAAAAAAAAAAAAAAAAAAAAAAAAAAAAAAAAAAAAAAAAAAAAAAAAAAAAAAAAAAAAAAAAAAAAAAAAAAAAAAAAAAAAAAAAAAAAAAAAAAA">
                                      <p:cBhvr>
                                        <p:cTn id="15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9" y="5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2 0.16018 L -0.0112 0.16018 C -0.0138 0.16435 -0.01654 0.16805 -0.01901 0.17222 C -0.02174 0.17662 -0.02396 0.18218 -0.02682 0.18611 C -0.0306 0.19143 -0.03464 0.19606 -0.03802 0.20208 C -0.04297 0.21088 -0.04258 0.21134 -0.04922 0.21805 C -0.07135 0.24028 -0.04518 0.2125 -0.06719 0.23171 C -0.07174 0.23588 -0.07539 0.24213 -0.07943 0.24768 C -0.08411 0.25393 -0.08203 0.24954 -0.08724 0.25764 C -0.09362 0.26736 -0.08737 0.26065 -0.09518 0.26759 C -0.09583 0.26944 -0.09635 0.27199 -0.0974 0.27361 C -0.09896 0.27593 -0.10117 0.27755 -0.10299 0.2794 C -0.10404 0.28079 -0.10534 0.28194 -0.10625 0.28356 C -0.10755 0.28518 -0.10833 0.28796 -0.10964 0.28935 C -0.11068 0.29051 -0.11198 0.29051 -0.11302 0.29143 C -0.11953 0.29722 -0.11302 0.29421 -0.12083 0.2993 C -0.12227 0.30046 -0.12383 0.30069 -0.12539 0.30139 C -0.13437 0.30602 -0.1207 0.30046 -0.13542 0.30532 C -0.13919 0.30671 -0.14284 0.3081 -0.14661 0.30926 C -0.14844 0.30995 -0.15039 0.31042 -0.15221 0.31134 C -0.16315 0.3162 -0.14948 0.31018 -0.16224 0.31528 C -0.1638 0.31597 -0.16523 0.3169 -0.1668 0.31736 C -0.18151 0.32199 -0.16888 0.31667 -0.17904 0.3213 C -0.18919 0.3206 -0.19922 0.32037 -0.20924 0.31921 C -0.21224 0.31898 -0.21615 0.31343 -0.21823 0.31736 C -0.22018 0.32083 -0.21302 0.31991 -0.21042 0.3213 C -0.20924 0.32199 -0.2082 0.32268 -0.20703 0.32338 C -0.20221 0.32963 -0.20247 0.32963 -0.197 0.33518 C -0.19362 0.33843 -0.19193 0.33912 -0.18919 0.34329 C -0.18789 0.34491 -0.18698 0.34745 -0.18581 0.34907 C -0.18294 0.35324 -0.17943 0.35648 -0.17682 0.36111 C -0.17565 0.36319 -0.17474 0.36528 -0.17344 0.36713 C -0.1724 0.36852 -0.17109 0.36944 -0.17005 0.37106 C -0.16888 0.37292 -0.16797 0.37523 -0.1668 0.37708 C -0.16575 0.37847 -0.16445 0.37963 -0.16341 0.38102 C -0.16146 0.38356 -0.1599 0.3868 -0.15781 0.38889 C -0.15573 0.39097 -0.15104 0.39282 -0.15104 0.39282 C -0.13841 0.40995 -0.15443 0.38912 -0.14219 0.40278 C -0.14115 0.40393 -0.13594 0.41157 -0.13424 0.41273 C -0.13424 0.41273 -0.12591 0.41782 -0.12422 0.41875 C -0.12305 0.41944 -0.12187 0.41968 -0.12083 0.42083 C -0.11901 0.42268 -0.11719 0.42523 -0.11523 0.42685 C -0.10885 0.43194 -0.11289 0.42593 -0.10742 0.43079 C -0.10625 0.43171 -0.10534 0.4338 -0.10404 0.43472 C -0.10195 0.43634 -0.09961 0.43704 -0.0974 0.43866 C -0.09544 0.44005 -0.09362 0.4412 -0.0918 0.44259 C -0.09023 0.44398 -0.0888 0.44583 -0.08724 0.44676 C -0.08542 0.44768 -0.08359 0.44792 -0.08164 0.44861 C -0.0806 0.45 -0.07956 0.45162 -0.07839 0.45255 C -0.07526 0.45532 -0.06914 0.4588 -0.06602 0.46065 C -0.06484 0.46134 -0.0638 0.4618 -0.06263 0.4625 C -0.05977 0.46458 -0.05677 0.4669 -0.05365 0.46852 C -0.05221 0.46921 -0.05078 0.46991 -0.04922 0.4706 C -0.0474 0.47245 -0.04557 0.475 -0.04362 0.47662 C -0.04219 0.47755 -0.04062 0.47778 -0.03919 0.47847 C -0.03802 0.47917 -0.03685 0.47963 -0.03581 0.48055 C -0.02617 0.48796 -0.03581 0.48171 -0.02799 0.48657 C -0.02682 0.48773 -0.02578 0.48935 -0.02461 0.49051 C -0.02083 0.49375 -0.01432 0.49375 -0.0112 0.49444 C -0.00898 0.49583 -0.00677 0.49768 -0.00443 0.49838 C -0.00078 0.49977 0.00313 0.50023 0.00677 0.50231 C 0.00781 0.50301 0.00898 0.50393 0.01003 0.5044 C 0.03281 0.5118 0.00742 0.50185 0.02578 0.50833 C 0.02721 0.5088 0.02878 0.50972 0.03021 0.51042 C 0.03203 0.51111 0.03398 0.51157 0.03581 0.51227 C 0.04922 0.51157 0.06276 0.51204 0.07617 0.51042 C 0.07773 0.51018 0.07904 0.50764 0.0806 0.50648 C 0.08164 0.50555 0.08294 0.50532 0.08398 0.5044 C 0.08516 0.50324 0.08607 0.50139 0.08737 0.50046 C 0.08945 0.49861 0.09401 0.49653 0.09401 0.49653 C 0.09557 0.49444 0.09661 0.49051 0.09857 0.49051 C 0.09974 0.49051 0.09779 0.49444 0.0974 0.49653 C 0.09675 0.49907 0.09609 0.50185 0.09518 0.5044 C 0.09167 0.51435 0.08932 0.51435 0.08737 0.52824 C 0.08698 0.53102 0.08685 0.5338 0.0862 0.53634 C 0.08503 0.54051 0.0832 0.54421 0.08177 0.54815 L 0.07943 0.55417 C 0.07917 0.55671 0.07917 0.55972 0.07839 0.56204 C 0.0776 0.56458 0.07591 0.56574 0.075 0.56805 C 0.07409 0.5706 0.0737 0.57361 0.07279 0.57593 C 0.07175 0.57893 0.07031 0.58125 0.0694 0.58403 C 0.06641 0.59305 0.06211 0.61296 0.0582 0.61991 C 0.05404 0.62708 0.05443 0.62593 0.05039 0.63565 C 0.04961 0.63773 0.04896 0.63981 0.04818 0.64167 C 0.03906 0.6625 0.04531 0.64606 0.04036 0.65972 C 0.03997 0.66227 0.03971 0.66505 0.03919 0.66759 C 0.03789 0.6743 0.03607 0.68194 0.03359 0.6875 C 0.03229 0.69051 0.03073 0.69305 0.02917 0.69537 C 0.00911 0.72569 0.01133 0.7213 -0.01224 0.7493 L -0.0224 0.76111 C -0.02526 0.76458 -0.02852 0.76736 -0.03138 0.77106 C -0.04102 0.78356 -0.03607 0.77917 -0.04583 0.78495 C -0.05742 0.80139 -0.04557 0.78542 -0.05703 0.79884 C -0.06263 0.80555 -0.06068 0.80509 -0.06719 0.81088 C -0.06888 0.8125 -0.07096 0.81319 -0.07279 0.81481 C -0.0862 0.82685 -0.06237 0.80903 -0.08164 0.82292 C -0.08763 0.83333 -0.08203 0.82569 -0.09062 0.83079 C -0.09792 0.83518 -0.09258 0.83611 -0.10182 0.83866 C -0.10404 0.83935 -0.10638 0.83981 -0.10859 0.84074 C -0.12018 0.84583 -0.11068 0.84259 -0.12083 0.85069 C -0.12227 0.85185 -0.12383 0.85208 -0.12539 0.85278 C -0.13164 0.85208 -0.13802 0.85208 -0.1444 0.85069 C -0.14674 0.85023 -0.1487 0.84722 -0.15104 0.84676 C -0.1638 0.84421 -0.15781 0.8456 -0.16901 0.84282 C -0.17005 0.84213 -0.17122 0.84143 -0.1724 0.84074 C -0.17552 0.83912 -0.1793 0.83773 -0.18242 0.8368 C -0.18464 0.83611 -0.18685 0.83565 -0.18919 0.83472 C -0.19062 0.83426 -0.19206 0.83333 -0.19362 0.83287 C -0.19727 0.83148 -0.20104 0.83009 -0.20482 0.8287 L -0.21042 0.82685 L -0.21602 0.82477 C -0.21081 0.83866 -0.2138 0.83403 -0.2082 0.84074 C -0.20508 0.84884 -0.20182 0.8581 -0.19805 0.86458 C -0.19427 0.87153 -0.19466 0.87014 -0.19141 0.87847 C -0.18984 0.88241 -0.18815 0.88634 -0.18685 0.89051 L -0.18242 0.90648 C -0.18164 0.90903 -0.18073 0.91157 -0.18021 0.91435 C -0.17943 0.91829 -0.17956 0.92338 -0.17799 0.92639 C -0.17253 0.93611 -0.1763 0.92801 -0.1724 0.94028 C -0.17161 0.94236 -0.1707 0.94398 -0.17005 0.9463 C -0.16797 0.95393 -0.17031 0.95116 -0.1668 0.9581 C -0.16432 0.96296 -0.16094 0.96667 -0.15885 0.97222 C -0.1582 0.97407 -0.15768 0.97662 -0.15664 0.97801 C -0.15534 0.98009 -0.15365 0.98055 -0.15221 0.98218 C -0.15065 0.9838 -0.14909 0.98588 -0.14779 0.98796 C -0.13906 1.00116 -0.15182 0.98657 -0.13542 1.00602 C -0.1332 1.00856 -0.13034 1.01018 -0.12865 1.01389 C -0.1276 1.01667 -0.12682 1.01968 -0.12539 1.02176 C -0.12448 1.02315 -0.12305 1.02292 -0.122 1.02384 C -0.12044 1.025 -0.11888 1.02616 -0.11745 1.02778 C -0.11354 1.03218 -0.11341 1.03426 -0.10964 1.03773 C -0.10677 1.04074 -0.10339 1.04213 -0.10065 1.04583 C -0.09596 1.05208 -0.09622 1.05231 -0.09062 1.05764 C -0.08919 1.05903 -0.08763 1.06018 -0.0862 1.06157 C -0.08464 1.06343 -0.08333 1.06597 -0.08164 1.06759 C -0.0806 1.06875 -0.07943 1.06875 -0.07839 1.06968 C -0.07513 1.07199 -0.07383 1.07454 -0.07044 1.07569 C -0.06797 1.07662 -0.06523 1.07685 -0.06263 1.07755 C -0.06094 1.0787 -0.05638 1.08148 -0.05482 1.08148 C -0.04583 1.08218 -0.03698 1.08148 -0.02799 1.08148 L -0.02799 1.08148 " pathEditMode="relative" ptsTypes="AAAAAAAAAAAAAAAAAAAAAAAAAAAAAAAAAAAAAAAAAAAAAAAAAAAAAAAAAAAAAAAAAAAAAAAAAAAAAAAAAAAAAAAAAAAAAAAAAAAAAAAAAAAAAAAAAAAAAAAAAAAAAAAAAAAAAAAAAAAAA">
                                      <p:cBhvr>
                                        <p:cTn id="18" dur="4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10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96296E-6 L 1.04167E-6 0.00047 C -0.003 0.00996 -0.00638 0.01898 -0.00899 0.02917 C -0.01042 0.03496 -0.01172 0.04121 -0.01341 0.04699 C -0.02005 0.0676 -0.01693 0.05903 -0.0224 0.07338 C -0.02279 0.07639 -0.02279 0.0794 -0.02357 0.08241 C -0.02435 0.08496 -0.02578 0.08658 -0.02682 0.08889 C -0.02813 0.09167 -0.02917 0.09468 -0.03021 0.09792 C -0.03112 0.10023 -0.03633 0.11621 -0.03802 0.11991 C -0.03906 0.12176 -0.04037 0.12269 -0.04141 0.12431 C -0.04297 0.12639 -0.0444 0.12894 -0.04583 0.13102 C -0.04805 0.13403 -0.05039 0.13704 -0.05261 0.13982 C -0.05378 0.14144 -0.05469 0.14375 -0.05599 0.14422 L -0.06042 0.14653 C -0.06159 0.14815 -0.06263 0.15 -0.0638 0.15093 C -0.06641 0.15348 -0.07018 0.1544 -0.07279 0.15533 C -0.07396 0.15602 -0.075 0.15672 -0.07617 0.15764 C -0.07891 0.15996 -0.08086 0.16343 -0.08399 0.16435 C -0.09388 0.16806 -0.0905 0.16482 -0.09844 0.16875 C -0.09961 0.16922 -0.10065 0.1706 -0.10182 0.17107 C -0.1056 0.17269 -0.10938 0.17385 -0.11302 0.17547 C -0.11484 0.17616 -0.1168 0.17732 -0.11862 0.17755 L -0.12865 0.17986 C -0.128 0.18426 -0.12774 0.18935 -0.12643 0.19329 L -0.11979 0.2132 C -0.11901 0.21551 -0.11797 0.21736 -0.11758 0.21991 C -0.11589 0.22963 -0.11719 0.225 -0.11302 0.2331 C -0.11263 0.23635 -0.11263 0.23959 -0.11198 0.24213 C -0.11055 0.24676 -0.10729 0.25047 -0.10521 0.25324 C -0.10482 0.25533 -0.10482 0.25834 -0.10404 0.25996 C -0.10221 0.26412 -0.09844 0.26736 -0.09622 0.2713 C -0.09063 0.28033 -0.09544 0.27616 -0.08958 0.27986 C -0.08698 0.28519 -0.0849 0.2919 -0.08177 0.2956 C -0.06354 0.31713 -0.08581 0.28959 -0.07279 0.30903 C -0.07096 0.31158 -0.06888 0.31297 -0.06719 0.31574 C -0.06042 0.32547 -0.06719 0.32014 -0.06042 0.32454 C -0.05938 0.32593 -0.0543 0.33403 -0.05261 0.33565 C -0.04258 0.3456 -0.05846 0.3257 -0.04362 0.34236 C -0.03984 0.34653 -0.03672 0.35486 -0.03242 0.35787 C -0.03138 0.35857 -0.03021 0.3588 -0.02917 0.36019 C -0.02057 0.36852 -0.02656 0.36482 -0.01901 0.3713 C -0.01602 0.37361 -0.01341 0.37431 -0.01003 0.3757 C -0.00195 0.38658 -0.01224 0.37315 -0.00221 0.38449 C -0.00104 0.38565 -0.00013 0.3882 0.00117 0.38889 C 0.00325 0.39051 0.0056 0.39005 0.00781 0.39121 C 0.00898 0.39167 0.01003 0.39283 0.0112 0.39329 C 0.01224 0.39491 0.01328 0.39676 0.01458 0.39792 C 0.01745 0.4 0.02344 0.40232 0.02344 0.40255 C 0.025 0.40394 0.02643 0.40556 0.02799 0.40672 C 0.02982 0.4081 0.03646 0.41065 0.03802 0.41111 C 0.0444 0.41042 0.05078 0.40996 0.05703 0.40903 C 0.05859 0.4088 0.06003 0.40718 0.06159 0.40672 C 0.06419 0.40556 0.0668 0.4051 0.0694 0.4044 C 0.07526 0.40047 0.07083 0.40301 0.07943 0.4 C 0.08138 0.39954 0.0832 0.39861 0.08503 0.39792 C 0.08659 0.39723 0.08802 0.39607 0.08958 0.3956 C 0.0918 0.39491 0.09401 0.39422 0.09622 0.39329 C 0.09922 0.39213 0.10221 0.38982 0.10521 0.38889 C 0.10742 0.3882 0.10963 0.3875 0.11185 0.38681 C 0.11497 0.38542 0.11784 0.3831 0.12083 0.38241 L 0.1276 0.3801 C 0.12864 0.3794 0.12982 0.37871 0.13099 0.37778 C 0.13216 0.37662 0.13307 0.37431 0.13424 0.37338 C 0.13568 0.37199 0.13724 0.37199 0.1388 0.3713 C 0.13984 0.3706 0.14101 0.36968 0.14219 0.36898 C 0.14101 0.36806 0.13997 0.36667 0.1388 0.36667 C 0.13607 0.36667 0.13242 0.36945 0.12982 0.3713 C 0.12734 0.37616 0.12578 0.37824 0.12422 0.38449 C 0.11992 0.40162 0.12786 0.37848 0.11979 0.4 C 0.1194 0.40301 0.11927 0.40625 0.11862 0.40903 C 0.11784 0.4125 0.11641 0.41482 0.11523 0.41783 C 0.11445 0.41991 0.11367 0.42223 0.11302 0.42454 C 0.1125 0.42662 0.11237 0.42917 0.11185 0.43125 C 0.10651 0.45278 0.11328 0.41806 0.10742 0.44885 C 0.10703 0.45116 0.10677 0.45348 0.10625 0.45556 C 0.1056 0.4588 0.10469 0.46158 0.10404 0.46459 C 0.10364 0.46667 0.10338 0.46898 0.10299 0.47107 C 0.10234 0.47431 0.1013 0.47709 0.10065 0.4801 C 0.09987 0.48449 0.09909 0.48889 0.09844 0.49329 C 0.09805 0.49653 0.09792 0.49954 0.09739 0.50232 C 0.09674 0.50556 0.0957 0.5081 0.09518 0.51111 C 0.09453 0.51412 0.09453 0.51736 0.09401 0.52014 C 0.09271 0.52616 0.09062 0.53172 0.08958 0.53773 C 0.08867 0.54329 0.08789 0.54861 0.0862 0.55371 C 0.08529 0.55625 0.08372 0.55764 0.08281 0.55996 C 0.0819 0.56297 0.08138 0.56621 0.0806 0.56922 C 0.07917 0.57385 0.0776 0.57801 0.07604 0.58241 C 0.07539 0.58473 0.07487 0.58727 0.07383 0.58912 C 0.07279 0.59144 0.07135 0.59306 0.07044 0.59584 C 0.06953 0.59838 0.06927 0.60185 0.06823 0.60463 C 0.06732 0.60718 0.06588 0.60903 0.06484 0.61135 C 0.06406 0.61343 0.06354 0.61598 0.06263 0.61806 C 0.06159 0.62037 0.06029 0.62223 0.05924 0.62477 C 0.05664 0.63125 0.05378 0.63773 0.05143 0.64468 C 0.05078 0.64699 0.05026 0.64977 0.04922 0.65139 C 0.04831 0.65301 0.047 0.65301 0.04583 0.65371 C 0.04479 0.65579 0.04336 0.65764 0.04258 0.66019 C 0.04193 0.66227 0.04206 0.66505 0.04141 0.6669 C 0.04023 0.67014 0.03854 0.67315 0.03698 0.67593 C 0.03476 0.67963 0.03164 0.6838 0.02904 0.68704 C 0.02838 0.68912 0.02786 0.6919 0.02682 0.69352 C 0.02591 0.69514 0.02448 0.69445 0.02344 0.69584 C 0.02187 0.69769 0.02044 0.7 0.01901 0.70255 C 0.01588 0.70834 0.0138 0.71644 0.01003 0.72037 C 0.00859 0.72176 0.00703 0.72292 0.0056 0.72477 C 0.00443 0.72616 0.00338 0.72801 0.00221 0.72917 C 0.00117 0.73033 1.04167E-6 0.73056 -0.00117 0.73148 C -0.003 0.73287 -0.00495 0.73403 -0.00677 0.73588 C -0.0082 0.73727 -0.00964 0.73912 -0.0112 0.74028 C -0.01263 0.74144 -0.01419 0.74144 -0.01563 0.7426 C -0.01719 0.74375 -0.01862 0.74584 -0.02018 0.74699 C -0.02162 0.74815 -0.02318 0.74838 -0.02461 0.74908 C -0.02695 0.7507 -0.02904 0.75301 -0.03138 0.75371 C -0.04076 0.75625 -0.03659 0.75463 -0.04362 0.7581 C -0.04518 0.75949 -0.04662 0.76135 -0.04818 0.7625 C -0.04922 0.76343 -0.05039 0.76366 -0.05143 0.76482 C -0.05274 0.76598 -0.05365 0.76829 -0.05482 0.76922 C -0.05664 0.7706 -0.05859 0.7706 -0.06042 0.7713 C -0.06159 0.77223 -0.06263 0.77292 -0.0638 0.77361 C -0.06524 0.77454 -0.06823 0.77593 -0.06823 0.77639 L -0.06823 0.77593 " pathEditMode="relative" rAng="0" ptsTypes="AAAAAAAAAAAAAAAAAAAAAAAAAAAAAAAAAAAAAAAAAAAAAAAAAAAAAAAAAAAAAAAAAAAAAAAAAAAAAAAAAAAAAAAAAAAAAAAAAAAAAAAAAAAAAAAAAAAAAAAAA">
                                      <p:cBhvr>
                                        <p:cTn id="21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" y="3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48 0.00255 L -0.02448 0.00278 C -0.02735 0.00903 -0.03204 0.01343 -0.03334 0.02222 C -0.0349 0.03241 -0.03334 0.02477 -0.03685 0.03426 C -0.03777 0.03681 -0.03855 0.03982 -0.03959 0.04213 C -0.04037 0.04445 -0.04141 0.04607 -0.04232 0.04815 C -0.04284 0.05 -0.04323 0.05255 -0.04402 0.05417 C -0.04571 0.0581 -0.04714 0.05857 -0.04922 0.05972 C -0.05157 0.06505 -0.05274 0.06898 -0.0556 0.07199 C -0.05638 0.07292 -0.0573 0.07315 -0.05821 0.07408 C -0.06224 0.07801 -0.06198 0.07986 -0.06706 0.08195 C -0.07006 0.08333 -0.07305 0.08449 -0.07592 0.08611 L -0.08295 0.09005 L -0.08659 0.0919 L -0.15131 0.09005 C -0.15222 0.09005 -0.153 0.08843 -0.15391 0.08796 C -0.15665 0.08704 -0.15938 0.08681 -0.16185 0.08611 C -0.16342 0.08565 -0.16485 0.08472 -0.16628 0.08403 C -0.16823 0.08333 -0.16993 0.08287 -0.17175 0.08195 C -0.17474 0.08079 -0.17774 0.08009 -0.1806 0.07801 C -0.18152 0.07732 -0.1823 0.07639 -0.18321 0.07616 C -0.18555 0.075 -0.18803 0.07477 -0.19037 0.07408 C -0.19662 0.06945 -0.19402 0.06783 -0.19831 0.07408 C -0.19636 0.07708 -0.19441 0.0794 -0.19297 0.08403 C -0.18855 0.09861 -0.19805 0.0794 -0.18855 0.09792 C -0.18555 0.1037 -0.18516 0.10324 -0.1823 0.10787 C -0.17995 0.11158 -0.17774 0.1162 -0.17513 0.11968 C -0.17435 0.12107 -0.17357 0.12269 -0.17266 0.12384 C -0.16524 0.13218 -0.17487 0.11829 -0.16732 0.12986 C -0.16628 0.13241 -0.16563 0.13542 -0.16459 0.13773 C -0.16224 0.14283 -0.16029 0.14468 -0.15743 0.14769 C -0.15508 0.15324 -0.1543 0.15533 -0.15131 0.15972 C -0.15013 0.16134 -0.14883 0.16181 -0.14779 0.16366 C -0.14675 0.16528 -0.14597 0.16736 -0.14506 0.16968 C -0.14284 0.1757 -0.14388 0.17639 -0.14063 0.18148 C -0.13959 0.18333 -0.13829 0.18403 -0.13711 0.18542 C -0.13529 0.18796 -0.1336 0.19051 -0.13178 0.19352 C -0.12956 0.19722 -0.12513 0.20486 -0.12292 0.20741 C -0.12058 0.21019 -0.11797 0.21181 -0.11576 0.21528 C -0.10756 0.22894 -0.1168 0.21435 -0.10873 0.225 C -0.10274 0.23357 -0.10508 0.23195 -0.09974 0.23704 C -0.09154 0.2456 -0.09909 0.23796 -0.09206 0.24329 C -0.09037 0.24445 -0.08894 0.24607 -0.0875 0.24722 C -0.08646 0.24815 -0.08529 0.24838 -0.08399 0.24931 C -0.08243 0.25023 -0.08112 0.25208 -0.07956 0.25324 C -0.078 0.25417 -0.07657 0.2544 -0.075 0.25509 C -0.0668 0.25972 -0.08138 0.2544 -0.06615 0.25926 C -0.06524 0.25972 -0.06446 0.26065 -0.06355 0.26111 C -0.05873 0.2632 -0.05717 0.2625 -0.05287 0.26505 C -0.05105 0.2662 -0.04753 0.26921 -0.04753 0.26945 C -0.0375 0.26852 -0.02735 0.26829 -0.01745 0.26713 C -0.01615 0.2669 -0.01498 0.26551 -0.01381 0.26505 C -0.0112 0.26412 -0.0086 0.26389 -0.00586 0.2632 C -0.00352 0.26181 -0.00092 0.26158 0.0013 0.25926 C 0.00234 0.25787 0.00351 0.25602 0.00468 0.25509 C 0.00625 0.25417 0.00781 0.25394 0.00924 0.25324 C 0.01718 0.24908 0.00781 0.25232 0.02252 0.24931 C 0.03072 0.24005 0.02304 0.24722 0.0401 0.24329 C 0.04114 0.24306 0.04192 0.24167 0.04296 0.2412 C 0.0444 0.24051 0.04596 0.24005 0.04713 0.23935 C 0.0539 0.23542 0.04518 0.23889 0.05351 0.23495 C 0.05833 0.23287 0.05833 0.23403 0.06237 0.23102 C 0.06406 0.22986 0.06614 0.22963 0.06783 0.22732 C 0.07421 0.21759 0.06601 0.2294 0.07382 0.21945 C 0.07487 0.21829 0.07565 0.21667 0.07669 0.21528 C 0.07591 0.21783 0.07565 0.22083 0.07473 0.22338 C 0.07382 0.2257 0.07278 0.22685 0.07213 0.2294 C 0.07161 0.23171 0.07187 0.23495 0.07109 0.23704 C 0.06979 0.24306 0.06588 0.25324 0.06588 0.25347 C 0.06562 0.25579 0.06549 0.25857 0.0651 0.26111 C 0.0638 0.2669 0.06237 0.26852 0.06054 0.27315 C 0.05937 0.27639 0.05833 0.27986 0.05703 0.2831 C 0.05598 0.28588 0.05442 0.28796 0.05351 0.29097 C 0.04518 0.31482 0.05651 0.28796 0.04713 0.30903 C 0.047 0.31227 0.047 0.31574 0.04648 0.31898 C 0.04609 0.3206 0.04218 0.33241 0.04192 0.33287 C 0.03515 0.34954 0.03789 0.34653 0.03229 0.3507 C 0.03072 0.35347 0.02929 0.35625 0.02773 0.35857 C 0.0263 0.36088 0.02473 0.3625 0.02343 0.36458 C 0.02252 0.36597 0.02148 0.36713 0.0207 0.36852 C 0.0125 0.38195 0.02226 0.36713 0.01276 0.38056 C 0.01184 0.38195 0.01093 0.38357 0.01015 0.38449 C 0.00924 0.38542 0.00833 0.38588 0.00742 0.38658 C 0.00039 0.39699 0.00195 0.39699 -0.00313 0.40046 C -0.00521 0.40185 -0.0073 0.40301 -0.00938 0.4044 C -0.01198 0.40833 -0.0125 0.40949 -0.01563 0.4125 C -0.01654 0.4132 -0.01745 0.41389 -0.01823 0.41435 C -0.02032 0.41528 -0.0224 0.41574 -0.02448 0.41644 C -0.02566 0.41829 -0.02683 0.4206 -0.028 0.42245 C -0.02891 0.42338 -0.02982 0.42361 -0.03073 0.42431 C -0.03217 0.4257 -0.0336 0.42708 -0.03516 0.42824 C -0.03594 0.42917 -0.03685 0.4294 -0.03777 0.43033 C -0.03894 0.43125 -0.04011 0.4331 -0.04128 0.43426 C -0.04545 0.43796 -0.04727 0.43796 -0.05118 0.44236 C -0.05209 0.44329 -0.05274 0.44537 -0.05365 0.4463 C -0.05547 0.44745 -0.0573 0.44745 -0.05912 0.44815 C -0.06029 0.44884 -0.06146 0.44931 -0.06263 0.45023 C -0.06355 0.4507 -0.06433 0.45139 -0.06524 0.45232 C -0.06732 0.45324 -0.06941 0.45347 -0.07149 0.45417 C -0.0724 0.45486 -0.07331 0.45533 -0.07409 0.45625 C -0.07657 0.45718 -0.07904 0.45695 -0.08138 0.4581 C -0.08243 0.4588 -0.0836 0.46111 -0.08477 0.46227 C -0.08646 0.4632 -0.08777 0.46343 -0.08933 0.46412 C -0.12657 0.46296 -0.13386 0.46945 -0.15743 0.46019 C -0.15899 0.45949 -0.16042 0.45926 -0.16185 0.4581 C -0.16342 0.45718 -0.16485 0.45533 -0.16628 0.45417 C -0.16941 0.45139 -0.17201 0.45139 -0.17513 0.45023 C -0.17644 0.44931 -0.17761 0.44861 -0.17878 0.44815 C -0.18086 0.44745 -0.18295 0.44722 -0.18503 0.4463 C -0.18737 0.44514 -0.18972 0.44329 -0.19206 0.44236 C -0.19323 0.44144 -0.19454 0.4412 -0.19558 0.44028 C -0.19649 0.43935 -0.19909 0.43727 -0.19831 0.4382 C -0.19688 0.43935 -0.19532 0.44097 -0.19388 0.44236 C -0.18998 0.45533 -0.19454 0.44074 -0.18946 0.45417 C -0.18855 0.45671 -0.18777 0.45949 -0.18672 0.46227 C -0.18373 0.46945 -0.18373 0.46921 -0.1806 0.47338 C -0.17995 0.47616 -0.17943 0.47824 -0.17878 0.48009 C -0.178 0.48218 -0.17683 0.4838 -0.17618 0.48611 C -0.17566 0.48773 -0.17592 0.49051 -0.17513 0.49213 C -0.16224 0.52107 -0.1724 0.49468 -0.1655 0.50787 C -0.16055 0.51736 -0.16277 0.51667 -0.15665 0.52593 C -0.15495 0.52824 -0.153 0.52963 -0.15131 0.53171 C -0.14675 0.53796 -0.14909 0.53681 -0.14506 0.54167 C -0.13894 0.54931 -0.13868 0.54815 -0.1336 0.55579 C -0.1323 0.55764 -0.13125 0.55995 -0.13008 0.56158 C -0.12917 0.56273 -0.12813 0.56273 -0.12735 0.56366 C -0.12579 0.56551 -0.12435 0.56759 -0.12292 0.56968 C -0.12162 0.57153 -0.11823 0.57778 -0.11667 0.57963 C -0.1155 0.58102 -0.11172 0.58287 -0.11055 0.58357 C -0.10274 0.59537 -0.11524 0.57732 -0.10248 0.59144 C -0.10131 0.59283 -0.10027 0.59445 -0.09896 0.5956 C -0.09818 0.5963 -0.09727 0.59676 -0.09636 0.59745 C -0.09493 0.59884 -0.09336 0.60023 -0.09206 0.60139 C -0.09011 0.60301 -0.08816 0.60324 -0.08659 0.60556 C -0.08152 0.6132 -0.08646 0.60648 -0.08138 0.61134 C -0.08008 0.6125 -0.07904 0.61435 -0.07787 0.61551 C -0.07683 0.6162 -0.07592 0.61667 -0.075 0.61736 C -0.07357 0.61875 -0.07214 0.62014 -0.07058 0.6213 C -0.06954 0.62222 -0.0681 0.62245 -0.06706 0.62338 C -0.05769 0.63125 -0.06902 0.62431 -0.06003 0.6294 C -0.05521 0.63634 -0.05951 0.63102 -0.05365 0.63542 C -0.05222 0.63634 -0.05079 0.63843 -0.04922 0.63935 C -0.04727 0.64051 -0.04519 0.64051 -0.0431 0.6412 C -0.03737 0.64375 -0.0418 0.64329 -0.03516 0.64537 C -0.03217 0.64607 -0.02917 0.64653 -0.02631 0.64722 C -0.02136 0.65463 -0.02318 0.65324 -0.01381 0.65324 C 0.00598 0.65324 0.02578 0.65185 0.04557 0.65116 C 0.05898 0.64514 0.03763 0.6544 0.05703 0.64722 C 0.0621 0.64537 0.05898 0.6456 0.06341 0.64329 C 0.06484 0.64236 0.06614 0.6419 0.06783 0.6412 C 0.07005 0.64051 0.07239 0.64028 0.07473 0.63935 C 0.07721 0.6382 0.07942 0.63634 0.0819 0.63542 C 0.08515 0.6338 0.09257 0.63125 0.09257 0.63148 C 0.0983 0.62685 0.09101 0.63195 0.10052 0.62732 C 0.10143 0.62685 0.10234 0.62593 0.10312 0.62546 C 0.10494 0.62454 0.10664 0.62408 0.10846 0.62338 C 0.11367 0.61528 0.1082 0.62292 0.11471 0.61736 C 0.11588 0.61644 0.11692 0.61458 0.11822 0.61343 C 0.11992 0.61181 0.12174 0.61134 0.12356 0.60949 C 0.12487 0.6081 0.12591 0.60648 0.12708 0.60556 C 0.12877 0.60394 0.13229 0.60139 0.13229 0.60162 C 0.13997 0.59005 0.13033 0.6037 0.13776 0.5956 C 0.13893 0.59421 0.14348 0.58658 0.14401 0.58565 C 0.14492 0.5838 0.1457 0.58125 0.14674 0.57963 C 0.1483 0.57662 0.15325 0.56783 0.15195 0.57153 L 0.14674 0.5875 C 0.1457 0.59375 0.1457 0.59537 0.14401 0.60139 C 0.14283 0.60556 0.14166 0.60949 0.14036 0.61343 L 0.13867 0.61945 C 0.13841 0.62199 0.13737 0.63056 0.13684 0.63333 C 0.13632 0.63542 0.13567 0.63727 0.13515 0.63935 C 0.13281 0.65972 0.1358 0.63449 0.13229 0.65533 C 0.1319 0.65787 0.13177 0.66065 0.13164 0.6632 C 0.13112 0.66713 0.12955 0.67639 0.12877 0.67917 C 0.12838 0.68125 0.1276 0.6831 0.12708 0.68495 C 0.125 0.69792 0.12786 0.68403 0.12356 0.69699 C 0.12278 0.69931 0.12252 0.70255 0.12174 0.70486 C 0.12096 0.70787 0.11992 0.71019 0.11901 0.71296 C 0.11848 0.71551 0.1177 0.71806 0.11718 0.72083 C 0.11627 0.72662 0.11679 0.72801 0.11471 0.73287 C 0.11393 0.73449 0.11302 0.73542 0.11197 0.73681 L 0.10846 0.74884 C 0.10794 0.7507 0.10768 0.75394 0.10664 0.75463 L 0.10403 0.75671 C 0.09635 0.77408 0.10612 0.75278 0.09882 0.76667 C 0.09583 0.77222 0.09661 0.77292 0.09322 0.77662 C 0.08346 0.78773 0.10013 0.76597 0.08723 0.78264 C 0.08619 0.7838 0.08554 0.78565 0.0845 0.78658 C 0.08268 0.7882 0.08098 0.78866 0.07929 0.79051 C 0.07786 0.7919 0.07695 0.79329 0.07565 0.79445 C 0.07487 0.79537 0.07382 0.79583 0.07291 0.79653 C 0.07161 0.79769 0.07018 0.79931 0.06862 0.80046 C 0.06783 0.80116 0.06679 0.80162 0.06588 0.80255 C 0.06484 0.8037 0.06354 0.80533 0.06237 0.80648 C 0.06237 0.80671 0.05572 0.81134 0.05442 0.8125 L 0.04895 0.81644 C 0.04804 0.81713 0.04674 0.81783 0.04557 0.81852 C 0.04257 0.81991 0.03945 0.82014 0.03658 0.82245 C 0.02552 0.83079 0.03684 0.82199 0.02682 0.83033 C 0.02604 0.83102 0.02513 0.83148 0.02421 0.83241 C 0.02304 0.83357 0.022 0.83519 0.0207 0.83634 C 0.0177 0.83912 0.0177 0.83773 0.01445 0.84028 C 0.01223 0.8419 0.0069 0.84769 0.00468 0.84815 L -0.00313 0.85023 C -0.0099 0.85787 -0.00391 0.85208 -0.01472 0.85625 C -0.02058 0.85833 -0.0155 0.8581 -0.01823 0.8581 L -0.01823 0.85833 " pathEditMode="relative" rAng="0" ptsTypes="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24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4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90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1 0.20672 L 0.00221 0.20672 C 0.00143 0.2125 0.00091 0.21852 2.70833E-6 0.22454 C -0.00052 0.22801 -0.0017 0.23102 -0.00222 0.23449 C -0.00287 0.23843 -0.00274 0.24259 -0.00339 0.2463 C -0.00391 0.24931 -0.00508 0.25162 -0.0056 0.2544 C -0.00612 0.25695 -0.00625 0.25972 -0.00677 0.26227 C -0.00821 0.26922 -0.00925 0.27037 -0.0112 0.27616 C -0.01237 0.27963 -0.01354 0.28287 -0.01459 0.28611 C -0.01758 0.29584 -0.01628 0.29398 -0.02018 0.30417 C -0.02227 0.30949 -0.02461 0.31482 -0.02696 0.32014 C -0.03099 0.32963 -0.02852 0.32685 -0.0336 0.33009 C -0.04492 0.3456 -0.03959 0.34213 -0.04818 0.34584 C -0.0642 0.36297 -0.04388 0.34283 -0.05938 0.35394 C -0.06133 0.35533 -0.06302 0.3581 -0.06498 0.35972 C -0.06602 0.36088 -0.06719 0.36111 -0.06836 0.36181 C -0.06979 0.36297 -0.07123 0.36482 -0.07279 0.36574 C -0.075 0.36736 -0.07735 0.36806 -0.07956 0.36968 C -0.08073 0.37084 -0.08164 0.37292 -0.08282 0.37384 C -0.08581 0.3757 -0.08893 0.3757 -0.0918 0.37778 C -0.09375 0.37917 -0.09558 0.38009 -0.0974 0.38172 C -0.09857 0.38287 -0.09961 0.38472 -0.10078 0.38565 C -0.103 0.3875 -0.10521 0.38843 -0.10755 0.38959 C -0.1086 0.39097 -0.10964 0.39283 -0.11081 0.39375 C -0.12149 0.40162 -0.11888 0.39838 -0.12878 0.40162 C -0.13034 0.40209 -0.13177 0.40301 -0.13321 0.40371 C -0.13542 0.4044 -0.13776 0.40486 -0.13998 0.40556 C -0.15378 0.40486 -0.16758 0.40533 -0.18138 0.40371 C -0.18451 0.40324 -0.18737 0.40093 -0.19037 0.39954 C -0.1918 0.39908 -0.19336 0.39815 -0.19479 0.39769 C -0.19675 0.39699 -0.19857 0.39653 -0.20039 0.3956 C -0.20157 0.39514 -0.20261 0.39398 -0.20378 0.39375 C -0.20821 0.39213 -0.21276 0.39167 -0.21719 0.38959 C -0.21875 0.38912 -0.22018 0.3882 -0.22175 0.38773 C -0.22357 0.38704 -0.22539 0.38658 -0.22735 0.38565 C -0.22956 0.38449 -0.23164 0.38218 -0.23399 0.38172 L -0.24401 0.37963 C -0.24258 0.3838 -0.24102 0.3875 -0.23959 0.39167 C -0.23854 0.39491 -0.23763 0.39861 -0.2362 0.40162 C -0.23334 0.40764 -0.23138 0.40672 -0.22839 0.41158 C -0.22604 0.41528 -0.22344 0.41875 -0.22175 0.42361 L -0.21719 0.43542 C -0.21641 0.4375 -0.21537 0.43912 -0.21498 0.44144 C -0.21459 0.44352 -0.21446 0.4456 -0.2138 0.44746 C -0.21302 0.44977 -0.21146 0.45116 -0.21055 0.45347 C -0.20964 0.45533 -0.20899 0.45741 -0.20821 0.45926 C -0.20716 0.46204 -0.20599 0.46459 -0.20495 0.46736 C -0.20417 0.46922 -0.20352 0.47153 -0.20261 0.47338 C -0.20052 0.47755 -0.19766 0.48056 -0.19597 0.48519 C -0.18464 0.51551 -0.19688 0.48449 -0.18815 0.50324 C -0.18724 0.50486 -0.18685 0.50741 -0.18581 0.50903 C -0.1849 0.51088 -0.1836 0.51158 -0.18255 0.51297 C -0.1806 0.51574 -0.17865 0.51829 -0.17696 0.52107 C -0.17175 0.52917 -0.17578 0.5257 -0.17018 0.52894 C -0.15951 0.54792 -0.17227 0.52755 -0.16016 0.54097 C -0.15873 0.54236 -0.15808 0.54514 -0.15677 0.54699 C -0.15508 0.54931 -0.15287 0.55047 -0.15117 0.55278 C -0.14987 0.55463 -0.14922 0.55741 -0.14779 0.5588 C -0.14571 0.56088 -0.14115 0.56273 -0.14115 0.56273 C -0.13815 0.5669 -0.13529 0.5713 -0.13216 0.57477 C -0.13138 0.5757 -0.12461 0.58264 -0.12318 0.58472 C -0.12201 0.58658 -0.12123 0.58959 -0.11979 0.59074 C -0.11706 0.59306 -0.1138 0.59329 -0.11081 0.59468 C -0.10977 0.59607 -0.10873 0.59769 -0.10755 0.59861 C -0.10612 0.59977 -0.1043 0.59931 -0.103 0.6007 C -0.1017 0.60209 -0.10104 0.60509 -0.09961 0.60672 C -0.09688 0.60972 -0.09375 0.61181 -0.09076 0.61459 C -0.0892 0.61597 -0.08763 0.6169 -0.0862 0.61852 C -0.08268 0.62292 -0.08268 0.62315 -0.07839 0.62662 C -0.07657 0.62801 -0.07461 0.62894 -0.07279 0.63056 C -0.07123 0.63172 -0.06992 0.6338 -0.06836 0.63449 C -0.06498 0.63588 -0.06159 0.63588 -0.05821 0.63658 C -0.05716 0.63704 -0.05599 0.63797 -0.05482 0.63843 C -0.05052 0.64051 -0.04584 0.64121 -0.04141 0.64236 C -0.0405 0.64306 -0.03229 0.64815 -0.03021 0.64838 C -0.01797 0.64954 -0.0056 0.64977 0.00664 0.65047 C 0.00859 0.65116 0.01041 0.65162 0.01224 0.65232 C 0.0164 0.65417 0.01627 0.65602 0.02122 0.65648 C 0.02799 0.65695 0.03463 0.65648 0.0414 0.65648 L 0.04258 0.65648 " pathEditMode="relative" ptsTypes="AAAAAAAAAAAAAAAAAAAAAAAAAAAAAAAAAAAAAAAAAAAAAAAAAAAAAAAAAAAAAAAAAAAAAAAAAAAAAAAA">
                                      <p:cBhvr>
                                        <p:cTn id="27" dur="4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35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6 L 4.16667E-7 0.00046 C 0.00065 0.01018 0.00117 0.0206 0.00221 0.03032 C 0.0026 0.03495 0.00365 0.03935 0.00443 0.04351 C 0.00586 0.05185 0.00833 0.05995 0.01003 0.06689 C 0.01081 0.07037 0.01146 0.07384 0.01224 0.07685 C 0.01367 0.08981 0.01315 0.08865 0.01667 0.10023 C 0.01888 0.10764 0.02344 0.12037 0.02344 0.12083 C 0.02383 0.12384 0.02409 0.12708 0.02461 0.13009 C 0.02643 0.14143 0.03229 0.1581 0.03464 0.16342 C 0.03607 0.16666 0.0375 0.1706 0.03906 0.17361 C 0.0401 0.17523 0.04128 0.17546 0.04245 0.17662 C 0.04362 0.17893 0.04466 0.18171 0.04583 0.18333 C 0.04687 0.18495 0.04805 0.18564 0.04922 0.1868 C 0.05104 0.18865 0.05286 0.19143 0.05482 0.19351 C 0.05586 0.19467 0.05703 0.19537 0.05807 0.19699 C 0.06641 0.2074 0.05859 0.20162 0.06927 0.20694 C 0.07956 0.21713 0.0737 0.21273 0.08724 0.21666 C 0.09102 0.2206 0.09089 0.2206 0.09505 0.22361 C 0.09687 0.22476 0.09883 0.22569 0.10065 0.22685 C 0.10208 0.22801 0.10365 0.22939 0.10508 0.23032 C 0.10924 0.23194 0.11328 0.23217 0.11745 0.23333 C 0.12643 0.23217 0.13529 0.23217 0.14427 0.23032 C 0.14544 0.22986 0.14648 0.22754 0.14766 0.22685 C 0.14948 0.22569 0.15143 0.22476 0.15325 0.22361 C 0.15443 0.22245 0.15547 0.22106 0.15664 0.22014 C 0.15807 0.21898 0.15964 0.21828 0.16107 0.21666 C 0.16224 0.21597 0.16328 0.21435 0.16445 0.21365 C 0.16589 0.2125 0.16745 0.21157 0.16888 0.21018 C 0.17083 0.2081 0.17253 0.20555 0.17448 0.20347 C 0.17591 0.20185 0.1776 0.20185 0.17891 0.2 C 0.18203 0.19606 0.18477 0.18981 0.18789 0.1868 C 0.18906 0.18564 0.1901 0.18449 0.19128 0.18333 C 0.19492 0.18032 0.19753 0.17893 0.2013 0.17662 C 0.20286 0.1743 0.2043 0.17199 0.20586 0.17014 C 0.2069 0.16851 0.20833 0.16944 0.20924 0.16666 C 0.21185 0.15879 0.21953 0.13796 0.21589 0.14027 L 0.20469 0.14676 C 0.20325 0.15347 0.20104 0.15926 0.20026 0.16666 C 0.1987 0.18055 0.19974 0.17407 0.19687 0.1868 C 0.19648 0.19097 0.19544 0.20555 0.19466 0.21018 C 0.19401 0.21365 0.1931 0.21666 0.19245 0.22014 C 0.19206 0.22361 0.19167 0.22685 0.19128 0.23032 C 0.19089 0.23449 0.19075 0.23912 0.1901 0.24328 C 0.18958 0.24791 0.18854 0.25208 0.18789 0.25694 C 0.1875 0.25995 0.18737 0.26342 0.18685 0.26643 C 0.1862 0.27037 0.18529 0.27314 0.1845 0.27662 C 0.18372 0.28078 0.1832 0.28588 0.18229 0.28981 C 0.18138 0.2949 0.17995 0.29884 0.17891 0.30347 C 0.17565 0.31921 0.17773 0.31226 0.17565 0.32662 C 0.16979 0.36782 0.17669 0.31666 0.17109 0.35 C 0.17057 0.35301 0.1707 0.3574 0.17005 0.36018 C 0.1681 0.36736 0.16328 0.38032 0.16328 0.38055 C 0.16107 0.39976 0.1638 0.38217 0.15664 0.40347 C 0.1556 0.40625 0.15534 0.41088 0.1543 0.41365 C 0.15234 0.41875 0.14687 0.42639 0.14427 0.43032 C 0.13789 0.45856 0.14844 0.41435 0.13529 0.4537 C 0.12891 0.47268 0.13516 0.45717 0.12865 0.46689 C 0.11992 0.48009 0.13034 0.46828 0.12187 0.47685 C 0.12083 0.48032 0.11992 0.48472 0.11849 0.48703 C 0.11719 0.48935 0.11549 0.48889 0.11406 0.49004 C 0.11185 0.49236 0.10964 0.49467 0.10729 0.49699 C 0.10625 0.49791 0.10495 0.49814 0.10404 0.50023 C 0.09414 0.5199 0.1099 0.48981 0.09388 0.51389 C 0.08776 0.52268 0.09115 0.51921 0.08385 0.52338 C 0.07539 0.54027 0.0862 0.52083 0.07604 0.53356 C 0.07474 0.53518 0.07383 0.53865 0.07266 0.54027 C 0.07161 0.54166 0.07044 0.54259 0.06927 0.54375 C 0.06406 0.54791 0.06328 0.54745 0.05703 0.55023 C 0.05482 0.55254 0.0526 0.55532 0.05026 0.55694 C 0.04505 0.56064 0.04714 0.55833 0.04362 0.56389 L 0.04362 0.56435 " pathEditMode="relative" rAng="0" ptsTypes="AAAAAAAAAAAAAAAAAAAAAAAAAAAAAAAAAAAAAAAAAAAAAAAAAAAAAAAAAAAAAAAAAAAAAAAA">
                                      <p:cBhvr>
                                        <p:cTn id="30" dur="4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2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80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13 0.06528 L -0.04713 0.06551 C -0.04609 0.0713 -0.04492 0.07732 -0.04388 0.08333 C -0.04335 0.08588 -0.04335 0.08866 -0.0427 0.0912 C -0.04218 0.09352 -0.04114 0.09514 -0.04049 0.09722 C -0.03971 0.09977 -0.03906 0.10255 -0.03828 0.10509 C -0.03723 0.10857 -0.03593 0.11181 -0.03489 0.11505 C -0.0332 0.12037 -0.03151 0.12847 -0.02929 0.1331 C -0.02838 0.13495 -0.02695 0.13542 -0.02591 0.13681 C -0.02473 0.13866 -0.02356 0.14051 -0.02252 0.14282 C -0.02174 0.14468 -0.02122 0.14699 -0.02031 0.14861 C -0.00794 0.17361 -0.01822 0.15278 -0.01028 0.16458 C -0.00898 0.16644 -0.0082 0.16898 -0.0069 0.1706 C -0.00585 0.17176 -0.00468 0.17176 -0.00351 0.17269 C -0.00195 0.17407 -0.00052 0.175 0.00092 0.17662 C 0.00209 0.17778 0.003 0.17963 0.0043 0.18056 C 0.00573 0.18195 0.0073 0.18195 0.00873 0.18264 C 0.0099 0.1831 0.01107 0.1838 0.01211 0.18449 C 0.01329 0.18588 0.0142 0.1875 0.0155 0.18843 C 0.01758 0.19028 0.02227 0.19259 0.02227 0.19282 C 0.0306 0.20255 0.01993 0.19074 0.03008 0.19838 C 0.04011 0.20602 0.02396 0.19977 0.04011 0.2044 C 0.04167 0.20579 0.0431 0.20741 0.04454 0.20833 C 0.04675 0.20995 0.04922 0.21042 0.05131 0.2125 C 0.05639 0.2169 0.0556 0.21644 0.06133 0.22037 C 0.06251 0.22107 0.06355 0.22199 0.06472 0.22245 C 0.06771 0.22338 0.07071 0.22361 0.0737 0.22431 C 0.08711 0.22778 0.07474 0.22477 0.0849 0.22824 C 0.08711 0.22917 0.08933 0.22963 0.09167 0.23032 C 0.09948 0.22963 0.1073 0.22986 0.11511 0.22824 C 0.1168 0.22801 0.1181 0.22546 0.11954 0.22431 C 0.12175 0.22269 0.12409 0.22176 0.12631 0.22037 C 0.12748 0.21968 0.12865 0.21945 0.12969 0.21829 C 0.13425 0.21296 0.13178 0.21505 0.13751 0.2125 C 0.14284 0.20602 0.13959 0.20926 0.14753 0.2044 L 0.15092 0.20255 C 0.15209 0.20046 0.15313 0.19838 0.1543 0.19653 C 0.15626 0.19352 0.1599 0.19028 0.16211 0.18843 C 0.16316 0.18773 0.16446 0.1875 0.1655 0.18657 C 0.16784 0.18426 0.17227 0.17847 0.17227 0.1787 C 0.1711 0.17801 0.17006 0.17662 0.16889 0.17662 C 0.16654 0.17708 0.16211 0.18056 0.16211 0.18102 C 0.16107 0.18264 0.15964 0.18426 0.15873 0.18657 C 0.15144 0.20486 0.16185 0.18495 0.15313 0.20046 C 0.15274 0.2037 0.15326 0.20787 0.15209 0.21042 C 0.15105 0.2125 0.14883 0.21088 0.14753 0.2125 C 0.14649 0.21366 0.1461 0.21644 0.14532 0.21829 C 0.14428 0.22107 0.1431 0.22361 0.14193 0.22616 C 0.1405 0.23032 0.13907 0.23449 0.13751 0.2382 C 0.13633 0.24097 0.13516 0.24329 0.13412 0.2463 C 0.13008 0.25764 0.13425 0.25139 0.12852 0.2581 C 0.12605 0.26389 0.12136 0.27593 0.11732 0.28195 C 0.11628 0.28357 0.11498 0.28449 0.11394 0.28611 C 0.1112 0.29051 0.10951 0.29676 0.10612 0.3 C 0.10469 0.30116 0.103 0.30208 0.1017 0.30394 C 0.1004 0.30556 0.09961 0.3081 0.0983 0.30995 C 0.09623 0.31273 0.09389 0.31528 0.09167 0.31782 L 0.08828 0.32176 C 0.08711 0.32315 0.0862 0.325 0.0849 0.3257 C 0.08373 0.32639 0.08256 0.32685 0.08152 0.32778 C 0.07032 0.33773 0.08737 0.32523 0.0737 0.33565 C 0.07266 0.33657 0.07135 0.33681 0.07032 0.33773 C 0.06797 0.34005 0.06615 0.34421 0.06368 0.3456 C 0.04948 0.35417 0.07213 0.34005 0.05691 0.35162 C 0.05547 0.35278 0.05391 0.35301 0.05248 0.3537 C 0.05131 0.35417 0.05014 0.35486 0.04909 0.35556 C 0.04753 0.35671 0.0461 0.35857 0.04454 0.35972 C 0.03698 0.36458 0.0431 0.3588 0.03672 0.36366 C 0.03516 0.36482 0.03386 0.3669 0.0323 0.36759 C 0.02969 0.36875 0.02709 0.36898 0.02448 0.36968 C 0.01524 0.375 0.02982 0.3669 0.01211 0.37361 C 0.00977 0.37454 0.00769 0.37616 0.00547 0.37755 C 0.0043 0.37824 0.00326 0.37963 0.00209 0.37963 L -0.00013 0.37963 L -0.00013 0.37986 " pathEditMode="relative" rAng="0" ptsTypes="AAAAAAAAAAAAAAAAAAAAAAAAAAAAAAAAAAAAAAAAAAAAAAAAAAAAAAAAAAAAAAAAAAAAAAAAAAA">
                                      <p:cBhvr>
                                        <p:cTn id="33" dur="4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64" y="1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25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36 0.07801 L -0.04336 0.07824 C -0.04544 0.08635 -0.04948 0.10486 -0.05338 0.11181 L -0.05677 0.1176 C -0.05755 0.12037 -0.05807 0.12315 -0.05898 0.12593 C -0.0612 0.13102 -0.06406 0.13334 -0.0668 0.1375 C -0.07213 0.14584 -0.06784 0.14213 -0.07357 0.14561 C -0.07956 0.15602 -0.07409 0.14769 -0.08138 0.15556 C -0.08372 0.15787 -0.08555 0.16204 -0.08815 0.16343 L -0.09479 0.16713 C -0.09596 0.16945 -0.09687 0.17199 -0.09818 0.17338 C -0.09948 0.17477 -0.10117 0.17454 -0.1026 0.17547 C -0.1082 0.17824 -0.10456 0.17709 -0.11159 0.18149 C -0.11302 0.18218 -0.11471 0.18241 -0.11614 0.18334 C -0.11771 0.18449 -0.11914 0.18588 -0.12057 0.18727 C -0.12174 0.18843 -0.12265 0.19028 -0.12396 0.19144 C -0.12539 0.19213 -0.12695 0.19213 -0.12838 0.19329 C -0.14674 0.20417 -0.12291 0.19098 -0.13854 0.20116 C -0.13997 0.20232 -0.14153 0.20255 -0.14297 0.20324 C -0.14896 0.21019 -0.14427 0.20602 -0.15416 0.20926 C -0.15573 0.20973 -0.15716 0.21065 -0.15859 0.21111 C -0.1612 0.21204 -0.1638 0.2125 -0.16653 0.2132 C -0.16758 0.21389 -0.16862 0.21528 -0.16979 0.21528 C -0.23763 0.21528 -0.21849 0.2213 -0.247 0.21111 C -0.24127 0.20787 -0.24466 0.2088 -0.23594 0.21111 C -0.22747 0.21343 -0.2306 0.21227 -0.22239 0.21713 L -0.21575 0.22107 L -0.21237 0.22315 C -0.2112 0.22454 -0.21015 0.22616 -0.20898 0.22709 C -0.20794 0.22801 -0.20664 0.22801 -0.2056 0.22917 C -0.20325 0.23149 -0.2013 0.23496 -0.19896 0.23704 C -0.19739 0.23843 -0.19583 0.23959 -0.1944 0.24098 C -0.18672 0.24977 -0.19323 0.24514 -0.18659 0.24908 C -0.18555 0.25047 -0.18437 0.25162 -0.1832 0.25301 C -0.18177 0.25486 -0.18047 0.25741 -0.17877 0.25903 C -0.17708 0.26042 -0.175 0.26158 -0.17318 0.26297 C -0.17018 0.26551 -0.16745 0.26899 -0.16419 0.27084 C -0.16315 0.27153 -0.16198 0.27246 -0.16094 0.27292 C -0.15742 0.27454 -0.15508 0.27431 -0.15195 0.27686 C -0.13919 0.28727 -0.14739 0.28357 -0.1362 0.28681 C -0.12851 0.29236 -0.13255 0.28959 -0.12396 0.29491 L -0.12057 0.29676 L -0.11719 0.29885 C -0.11614 0.3 -0.1151 0.30186 -0.1138 0.30278 C -0.11172 0.3044 -0.10416 0.30625 -0.1026 0.30649 C -0.09609 0.31042 -0.10247 0.30718 -0.09258 0.31042 C -0.09114 0.31135 -0.08958 0.31204 -0.08815 0.31274 C -0.08555 0.31366 -0.08294 0.31389 -0.08034 0.31436 C -0.06849 0.31829 -0.08021 0.31505 -0.07018 0.31875 C -0.06328 0.32107 -0.06002 0.3213 -0.05234 0.32269 L -0.04674 0.32454 C -0.0444 0.32547 -0.04219 0.3257 -0.03997 0.32662 C -0.03698 0.32778 -0.03398 0.3294 -0.03099 0.33056 C -0.02956 0.33125 -0.02799 0.33218 -0.02656 0.33264 C -0.0194 0.33519 -0.02278 0.3338 -0.0164 0.33658 L 0.03945 0.33449 C 0.05404 0.3338 0.04518 0.33403 0.053 0.33056 C 0.05482 0.32986 0.05664 0.3294 0.0586 0.32871 C 0.05964 0.32801 0.06068 0.32709 0.06185 0.32662 C 0.06485 0.3257 0.06784 0.32524 0.07084 0.32454 C 0.07266 0.32338 0.07448 0.32176 0.07643 0.32061 C 0.07826 0.31968 0.08021 0.31968 0.08203 0.31875 C 0.0836 0.31783 0.08503 0.31574 0.08646 0.31436 C 0.08867 0.3132 0.09115 0.3125 0.09323 0.31042 C 0.10807 0.29746 0.08959 0.31343 0.10104 0.30486 C 0.10261 0.30324 0.10404 0.30186 0.1056 0.3007 C 0.10703 0.29977 0.1086 0.29977 0.11003 0.29885 C 0.11159 0.29769 0.11302 0.29607 0.11445 0.29491 C 0.11628 0.29329 0.11823 0.29213 0.12005 0.29074 C 0.12123 0.28982 0.1224 0.28959 0.12344 0.28889 C 0.125 0.28774 0.12643 0.28611 0.128 0.28496 C 0.12904 0.28403 0.13021 0.28357 0.13125 0.28264 C 0.1332 0.28172 0.13503 0.2801 0.13685 0.27871 C 0.13802 0.27824 0.13919 0.27778 0.14024 0.27686 C 0.14584 0.27246 0.14831 0.27037 0.15261 0.26505 C 0.15404 0.26297 0.15547 0.26088 0.15703 0.25903 C 0.15807 0.25764 0.15938 0.25649 0.16042 0.2551 C 0.16276 0.25116 0.16706 0.24306 0.16706 0.24329 C 0.16745 0.24098 0.16888 0.23866 0.16823 0.23704 C 0.16654 0.23287 0.16107 0.23588 0.15925 0.23704 C 0.15768 0.2382 0.15638 0.23982 0.15482 0.24098 C 0.15378 0.2419 0.15248 0.24213 0.15143 0.24306 C 0.14323 0.24931 0.15078 0.24537 0.14245 0.24908 C 0.14063 0.25093 0.13854 0.25255 0.13685 0.2551 C 0.13581 0.25649 0.13555 0.25903 0.13464 0.26088 C 0.1336 0.2632 0.13242 0.26505 0.13125 0.2669 C 0.12513 0.28866 0.1332 0.26204 0.12565 0.28079 C 0.12474 0.28334 0.12435 0.28635 0.12344 0.28889 C 0.12279 0.29098 0.12188 0.29283 0.12123 0.29491 C 0.1138 0.31551 0.1181 0.30463 0.11224 0.31875 C 0.11185 0.32061 0.11172 0.32292 0.1112 0.32454 C 0.10925 0.33056 0.10703 0.3338 0.10443 0.33866 C 0.10248 0.34908 0.10456 0.34051 0.1 0.35047 C 0.09909 0.35232 0.0987 0.3551 0.09766 0.35649 C 0.09675 0.35787 0.09544 0.35787 0.0944 0.35857 C 0.08841 0.36899 0.09388 0.36065 0.08646 0.36852 C 0.08425 0.37084 0.08203 0.37385 0.07982 0.37639 C 0.07865 0.37778 0.07774 0.37986 0.07643 0.38033 C 0.07422 0.38149 0.07084 0.38264 0.06862 0.38426 C 0.06706 0.38542 0.06563 0.38727 0.06406 0.38843 C 0.06263 0.38936 0.06107 0.38959 0.05964 0.39028 C 0.05742 0.39144 0.05521 0.39352 0.053 0.39422 C 0.05104 0.39491 0.04922 0.39537 0.0474 0.3963 C 0.04505 0.39746 0.04297 0.39954 0.04063 0.40024 C 0.03737 0.40139 0.03464 0.40186 0.03164 0.40417 C 0.03008 0.40533 0.02878 0.40741 0.02722 0.40834 C 0.02422 0.40949 0.02123 0.40926 0.01823 0.41019 C 0.01667 0.41065 0.01524 0.41135 0.0138 0.41227 C 0.01263 0.41274 0.01159 0.41366 0.01042 0.41412 C 0.00742 0.41574 0.00443 0.4169 0.00143 0.41829 L -0.00299 0.42014 L -0.00755 0.42223 C -0.00898 0.42292 -0.01041 0.42385 -0.01198 0.42408 C -0.01458 0.42477 -0.01719 0.42524 -0.01979 0.42616 C -0.02135 0.42662 -0.02435 0.42824 -0.02435 0.42848 L -0.02435 0.42824 " pathEditMode="relative" rAng="0" ptsTypes="AAAAAAAAAAAAAAAAAAAAAAAAAAAAAAAAAAAAAAAAAAAAAAAAAAAAAAAAAAAAAAAAAAAAAAAAAAAAAAAAAAAAAAAAAAAAAAAAAAAAAAAAAAAAAAAAAAAA">
                                      <p:cBhvr>
                                        <p:cTn id="36" dur="4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" y="1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675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32 -4.81481E-6 L 0.02032 0.00047 C 0.0198 0.00903 0.01915 0.03913 0.01758 0.05116 C 0.01706 0.05649 0.01511 0.06667 0.01511 0.0669 C 0.01472 0.07176 0.01446 0.07709 0.01394 0.08218 C 0.01224 0.09815 0.01211 0.09862 0.01016 0.11019 C 0.00977 0.11505 0.00951 0.12061 0.00886 0.12547 C 0.0086 0.12894 0.00808 0.13241 0.00769 0.13565 C 0.00717 0.14075 0.00704 0.14607 0.00638 0.15116 C 0.00612 0.15371 0.0056 0.15625 0.00508 0.1588 L 0.00261 0.17917 C 0.00053 0.20695 0.00261 0.18473 0.00013 0.20232 C -0.00026 0.20556 -0.00052 0.20903 -0.00117 0.21227 C -0.00169 0.21598 -0.00286 0.21922 -0.00364 0.22269 C -0.00638 0.23797 -0.00273 0.2426 -0.01367 0.25579 C -0.03177 0.27801 -0.00924 0.24977 -0.02487 0.2713 C -0.02682 0.27385 -0.02903 0.27616 -0.03112 0.27894 C -0.03281 0.28125 -0.03424 0.2845 -0.03606 0.28635 C -0.03724 0.2875 -0.03867 0.2875 -0.03984 0.28866 C -0.04205 0.29121 -0.04401 0.29375 -0.04609 0.29653 C -0.04778 0.29885 -0.04921 0.30209 -0.05117 0.30417 C -0.05221 0.30533 -0.05364 0.30533 -0.05481 0.30649 C -0.05625 0.30811 -0.05729 0.31042 -0.05859 0.31204 C -0.06015 0.31366 -0.06197 0.31528 -0.06367 0.3169 C -0.06497 0.31852 -0.06601 0.32061 -0.06731 0.322 C -0.07083 0.3257 -0.07656 0.32616 -0.07981 0.32709 C -0.08112 0.32801 -0.08229 0.32894 -0.08359 0.32963 C -0.08567 0.33033 -0.08776 0.33079 -0.08984 0.33195 C -0.09153 0.33334 -0.09309 0.33612 -0.09492 0.33727 C -0.09895 0.33959 -0.10742 0.34237 -0.10742 0.3426 C -0.12291 0.34144 -0.13828 0.34121 -0.15364 0.33959 C -0.15533 0.33959 -0.15703 0.3382 -0.15859 0.33727 C -0.16106 0.33542 -0.16614 0.33195 -0.16614 0.33218 C -0.16862 0.32894 -0.17421 0.31621 -0.17356 0.322 C -0.17187 0.34005 -0.17304 0.33033 -0.16979 0.35 C -0.16953 0.35232 -0.1694 0.35533 -0.16862 0.35741 C -0.16783 0.36019 -0.16679 0.3625 -0.16614 0.36528 C -0.16562 0.3676 -0.16549 0.37061 -0.16484 0.37292 C -0.16419 0.3757 -0.16302 0.37801 -0.16237 0.38056 C -0.16184 0.38311 -0.16184 0.38612 -0.16106 0.38843 C -0.15924 0.39445 -0.15651 0.39723 -0.15364 0.40116 C -0.14622 0.42107 -0.15403 0.4044 -0.14479 0.41389 C -0.12981 0.42917 -0.14934 0.41482 -0.13489 0.42686 C -0.13242 0.42848 -0.12981 0.4301 -0.12734 0.43172 L -0.12356 0.43426 C -0.12239 0.43496 -0.12109 0.43635 -0.11979 0.43681 C -0.11237 0.44075 -0.1164 0.43843 -0.10742 0.44468 C -0.10612 0.44538 -0.10481 0.44584 -0.10364 0.447 L -0.09856 0.45232 C -0.09895 0.45463 -0.10026 0.45741 -0.09987 0.45973 C -0.09843 0.4669 -0.08815 0.46737 -0.08737 0.46737 C -0.07851 0.47362 -0.08906 0.46667 -0.07239 0.47524 C -0.07109 0.4757 -0.06992 0.47732 -0.06862 0.47778 C -0.06484 0.47917 -0.06106 0.4794 -0.05742 0.48033 C -0.05481 0.48195 -0.05247 0.48565 -0.04987 0.48542 L 0.01641 0.48288 L 0.01641 0.48334 " pathEditMode="relative" rAng="0" ptsTypes="AAAAAAAAAAAAAAAAAAAAAAAAAAAAAAAAAAAAAAAAAAAAAAAAAAAAAAAAA">
                                      <p:cBhvr>
                                        <p:cTn id="39" dur="4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01" y="2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10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91 0.08217 L -0.07591 0.0824 C -0.07435 0.0875 -0.07265 0.09282 -0.07135 0.09814 C -0.07044 0.10208 -0.07005 0.10625 -0.06914 0.10995 C -0.06797 0.11435 -0.06445 0.12129 -0.0625 0.12384 C -0.0612 0.12546 -0.0595 0.12662 -0.05807 0.12777 C -0.05729 0.12963 -0.05664 0.13194 -0.05586 0.13379 C -0.05364 0.13888 -0.05117 0.14421 -0.04909 0.14976 C -0.04831 0.15162 -0.04779 0.15393 -0.047 0.15578 C -0.04583 0.15763 -0.04466 0.15926 -0.04349 0.16157 C -0.04232 0.16412 -0.0414 0.16689 -0.0401 0.16944 C -0.03919 0.17176 -0.03802 0.17338 -0.03685 0.17569 C -0.03568 0.17801 -0.03502 0.18148 -0.03346 0.18356 C -0.03112 0.18703 -0.02565 0.19305 -0.02226 0.19537 C -0.01927 0.19745 -0.01627 0.19838 -0.01328 0.20115 C -0.01094 0.20347 -0.00885 0.20694 -0.00664 0.20949 C -0.00521 0.21064 -0.00351 0.21157 -0.00208 0.21342 C 0.0013 0.21713 0.00456 0.22152 0.00794 0.22523 C 0.00977 0.22754 0.01172 0.22916 0.01354 0.23101 C 0.01472 0.2324 0.01576 0.23379 0.01693 0.23518 C 0.01836 0.23657 0.01992 0.23773 0.02136 0.23935 C 0.02735 0.24513 0.02175 0.24189 0.02904 0.24513 C 0.03034 0.24652 0.03138 0.24838 0.03242 0.2493 C 0.03451 0.25092 0.04102 0.25416 0.04375 0.25509 C 0.04636 0.25601 0.04896 0.25648 0.05156 0.25694 C 0.05352 0.25787 0.05534 0.25833 0.05716 0.25926 C 0.05833 0.25972 0.05938 0.26088 0.06055 0.26088 C 0.06732 0.26226 0.07396 0.26226 0.08073 0.26319 C 0.08412 0.26365 0.08724 0.26458 0.09063 0.26504 C 0.103 0.27037 0.09662 0.26851 0.10977 0.27083 C 0.11133 0.27176 0.11276 0.27222 0.11432 0.27314 C 0.11537 0.27361 0.11654 0.27453 0.11771 0.275 C 0.11992 0.27592 0.12214 0.27638 0.12435 0.27685 C 0.1375 0.28171 0.1168 0.27592 0.13672 0.28078 C 0.14076 0.28356 0.1405 0.28356 0.14557 0.28495 C 0.14857 0.28588 0.15156 0.28588 0.15443 0.2868 C 0.15873 0.28819 0.15873 0.28912 0.16224 0.29074 C 0.16771 0.29351 0.16823 0.29351 0.17461 0.2949 C 0.18893 0.30324 0.18177 0.29976 0.21393 0.2949 C 0.21524 0.2949 0.21602 0.29213 0.21732 0.29074 C 0.22305 0.28588 0.21849 0.29259 0.22292 0.28495 L 0.22292 0.28541 " pathEditMode="relative" rAng="0" ptsTypes="AAAAAAAAAAAAAAAAAAAAAAAAAAAAAAAAAAAAAAAAAA">
                                      <p:cBhvr>
                                        <p:cTn id="42" dur="3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5" y="1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058"/>
            <a:ext cx="12191999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25616" y="-226594"/>
            <a:ext cx="5200339" cy="52003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693" y="577103"/>
            <a:ext cx="2859272" cy="44626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6160" y="173305"/>
            <a:ext cx="4779678" cy="6462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5076" y="-161558"/>
            <a:ext cx="2651990" cy="27617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8292" y="1661007"/>
            <a:ext cx="2804403" cy="353598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85" b="93842" l="6061" r="9384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271456">
            <a:off x="5234614" y="4039469"/>
            <a:ext cx="1725426" cy="115028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26" b="96000" l="1750" r="9725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590860">
            <a:off x="8971463" y="5377108"/>
            <a:ext cx="1467223" cy="12379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362" l="111" r="995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113711">
            <a:off x="321193" y="5026023"/>
            <a:ext cx="1513524" cy="158079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938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161852">
            <a:off x="4212911" y="4981611"/>
            <a:ext cx="1594681" cy="151162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6125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6198" y="756678"/>
            <a:ext cx="3776917" cy="377691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8712" l="0" r="9945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835695">
            <a:off x="7030812" y="5129942"/>
            <a:ext cx="1362508" cy="172223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000" b="98667" l="9819" r="8979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4842460">
            <a:off x="2086467" y="4295641"/>
            <a:ext cx="1965482" cy="228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6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38 0.07222 L 0.00638 0.07245 C 0.01094 0.07454 0.01563 0.07639 0.02018 0.0787 C 0.02201 0.07986 0.02344 0.08148 0.02539 0.08194 C 0.03099 0.08403 0.0487 0.08518 0.05078 0.08541 C 0.0543 0.08634 0.05768 0.08796 0.0612 0.08866 C 0.09401 0.09444 0.06706 0.09004 0.14284 0.09166 C 0.15521 0.09583 0.14961 0.09421 0.15938 0.09699 L 0.30091 0.09491 C 0.30547 0.09491 0.30964 0.09421 0.3138 0.09352 C 0.33242 0.09097 0.3168 0.09305 0.33021 0.09028 C 0.33333 0.08935 0.33646 0.08935 0.33932 0.08866 C 0.34089 0.08819 0.34258 0.08727 0.34427 0.08704 C 0.35378 0.08588 0.36315 0.08588 0.37253 0.08541 C 0.3737 0.08472 0.37513 0.08403 0.3763 0.08379 C 0.38047 0.08241 0.3849 0.08148 0.38906 0.08032 C 0.39115 0.08009 0.39336 0.07963 0.39531 0.0787 C 0.4086 0.07454 0.40222 0.07639 0.41458 0.07407 C 0.41784 0.07245 0.42005 0.07153 0.4237 0.07083 C 0.42761 0.06967 0.43347 0.06921 0.43776 0.06736 C 0.43932 0.06666 0.44102 0.06528 0.44258 0.06412 C 0.44401 0.06342 0.44518 0.06342 0.44649 0.06273 C 0.44779 0.06157 0.44896 0.05995 0.45052 0.05949 C 0.45378 0.05787 0.46055 0.05602 0.46055 0.05625 C 0.46146 0.0544 0.46172 0.05231 0.46315 0.05116 C 0.46458 0.05 0.46654 0.05023 0.46836 0.04977 C 0.47005 0.04861 0.47175 0.04722 0.47331 0.04653 C 0.478 0.03727 0.47318 0.04444 0.47969 0.03981 C 0.48242 0.03796 0.48477 0.03565 0.48737 0.03356 C 0.48867 0.03217 0.48998 0.03102 0.49128 0.03009 C 0.49297 0.02893 0.49466 0.02801 0.49649 0.02685 C 0.50313 0.02153 0.50013 0.02245 0.50651 0.01551 C 0.51107 0.01088 0.50938 0.01342 0.51419 0.01065 C 0.51771 0.00856 0.52175 0.00764 0.52448 0.00393 L 0.53216 -0.00533 L 0.53477 -0.0088 C 0.53555 -0.0125 0.53737 -0.01898 0.53854 -0.02176 C 0.53945 -0.02408 0.54102 -0.02616 0.54232 -0.02824 C 0.54518 -0.03334 0.54505 -0.03449 0.5487 -0.03959 C 0.55 -0.04121 0.5513 -0.04283 0.55261 -0.04445 C 0.55339 -0.04722 0.5543 -0.04977 0.55495 -0.05255 C 0.55599 -0.05556 0.55638 -0.06088 0.55755 -0.06389 C 0.55847 -0.06574 0.55938 -0.06713 0.56016 -0.06875 C 0.56107 -0.07107 0.56185 -0.07338 0.56276 -0.07546 C 0.56341 -0.07709 0.56472 -0.07847 0.56537 -0.08009 C 0.56628 -0.08334 0.56693 -0.08681 0.56784 -0.09005 C 0.56901 -0.09468 0.5694 -0.09769 0.57292 -0.10139 C 0.57409 -0.10232 0.57552 -0.10232 0.57682 -0.10301 C 0.57995 -0.10695 0.58177 -0.10972 0.58581 -0.11273 C 0.58893 -0.11505 0.59271 -0.11667 0.59583 -0.11921 L 0.60755 -0.12894 L 0.6112 -0.13195 C 0.61797 -0.14514 0.60912 -0.1294 0.61758 -0.14028 C 0.61888 -0.14167 0.61927 -0.14352 0.62018 -0.14514 C 0.62083 -0.1463 0.62201 -0.14722 0.62279 -0.14838 C 0.6237 -0.15 0.62435 -0.15185 0.62526 -0.15347 C 0.63347 -0.16574 0.62539 -0.15093 0.63177 -0.16296 C 0.63203 -0.16505 0.63242 -0.16736 0.63294 -0.16945 C 0.63333 -0.17107 0.63386 -0.17269 0.63438 -0.17431 C 0.63477 -0.17639 0.63503 -0.17871 0.63555 -0.18102 C 0.63698 -0.18704 0.63685 -0.1838 0.63685 -0.18704 L 0.63685 -0.18704 " pathEditMode="relative" rAng="0" ptsTypes="AAAAAAAAAAAAAAAAAAAAAAAAAAAAAAAAAAAAAAAAAAAAAAAAAAAAAAAAAAAA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-1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6.66667E-6 L 1.45833E-6 -6.66667E-6 C 0.0086 -0.0014 0.0125 -0.0007 0.01979 -0.00394 C 0.02096 -0.00464 0.02201 -0.00556 0.02305 -0.00603 C 0.02669 -0.00742 0.0306 -0.00788 0.03412 -0.00996 C 0.03529 -0.01066 0.03633 -0.01158 0.03737 -0.01181 C 0.04219 -0.01297 0.04701 -0.0132 0.05182 -0.0139 C 0.06289 -0.02038 0.04557 -0.01042 0.05951 -0.01783 C 0.06172 -0.01899 0.06419 -0.01945 0.06615 -0.02177 C 0.0707 -0.02709 0.0681 -0.02501 0.07383 -0.02755 C 0.08151 -0.0345 0.07526 -0.02779 0.08151 -0.03751 C 0.08542 -0.04329 0.08841 -0.04492 0.09141 -0.05302 C 0.09219 -0.0551 0.09271 -0.05742 0.09362 -0.05904 C 0.10117 -0.07223 0.09219 -0.04954 0.10143 -0.07084 C 0.10274 -0.07385 0.10352 -0.07732 0.10469 -0.08056 C 0.10612 -0.0845 0.10912 -0.09237 0.10912 -0.09237 C 0.11029 -0.09885 0.11029 -0.09931 0.11237 -0.10603 C 0.11302 -0.10811 0.11393 -0.10996 0.11458 -0.11204 C 0.11849 -0.12408 0.11471 -0.11598 0.12018 -0.1257 C 0.12214 -0.13635 0.12005 -0.12686 0.12344 -0.13751 C 0.12422 -0.14005 0.12474 -0.14283 0.12565 -0.14538 C 0.12656 -0.14746 0.12787 -0.14931 0.12891 -0.15117 C 0.13086 -0.16158 0.12943 -0.15533 0.13451 -0.16876 C 0.13516 -0.17084 0.1362 -0.17246 0.13672 -0.17478 C 0.13698 -0.17663 0.13724 -0.17871 0.13776 -0.18056 C 0.13841 -0.18265 0.13932 -0.1845 0.13998 -0.18658 C 0.14037 -0.18774 0.14076 -0.18913 0.14115 -0.19029 L 0.14115 -0.19029 " pathEditMode="relative" ptsTypes="AAAAAAAAAAAAAAAAAAAAAAAAAA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07407E-6 L 2.5E-6 0.00024 C 0.01133 -0.00069 0.02773 -0.00138 0.03984 -0.00301 C 0.05117 -0.00486 0.04166 -0.00416 0.05117 -0.00601 C 0.0556 -0.00694 0.06263 -0.0074 0.06705 -0.00902 C 0.0694 -0.00972 0.07122 -0.01111 0.07357 -0.0118 C 0.07708 -0.01296 0.09023 -0.01458 0.09297 -0.01481 C 0.1039 -0.02176 0.09883 -0.01967 0.10729 -0.02245 C 0.10846 -0.02314 0.10924 -0.02453 0.11054 -0.02523 C 0.11784 -0.02963 0.12135 -0.02731 0.12669 -0.03703 C 0.1276 -0.03912 0.1289 -0.04097 0.12995 -0.04282 C 0.13034 -0.04421 0.1306 -0.04606 0.13138 -0.04745 C 0.13463 -0.05324 0.13385 -0.05023 0.13789 -0.05463 C 0.13893 -0.05601 0.1401 -0.0574 0.14101 -0.05902 C 0.14179 -0.06041 0.14219 -0.06203 0.14258 -0.06365 C 0.14323 -0.06551 0.14323 -0.06759 0.14427 -0.06944 C 0.14492 -0.07083 0.14635 -0.07152 0.14739 -0.07245 C 0.14804 -0.07384 0.1483 -0.07546 0.14909 -0.07685 C 0.14987 -0.07847 0.15143 -0.07963 0.15221 -0.08125 C 0.15846 -0.09467 0.14909 -0.08055 0.15716 -0.09166 C 0.15781 -0.0949 0.15833 -0.10115 0.16041 -0.10486 C 0.16107 -0.10648 0.1625 -0.10787 0.16341 -0.10926 C 0.16393 -0.11134 0.16419 -0.11342 0.1651 -0.11504 C 0.16979 -0.12569 0.16627 -0.11458 0.17161 -0.12268 C 0.18281 -0.13981 0.17278 -0.12963 0.18281 -0.13888 C 0.18333 -0.14027 0.18346 -0.14189 0.1845 -0.14328 C 0.1862 -0.14629 0.18958 -0.14884 0.19062 -0.15208 C 0.19127 -0.15347 0.19127 -0.15509 0.19232 -0.15648 C 0.19518 -0.15972 0.19883 -0.16226 0.20208 -0.16527 L 0.2069 -0.1699 C 0.20794 -0.1706 0.20872 -0.17199 0.21002 -0.17268 L 0.2151 -0.17546 L 0.2151 -0.17523 L 0.2151 -0.17546 L 0.2151 -0.17523 " pathEditMode="relative" rAng="0" ptsTypes="AAAAAAAAAAAAAAAAAAAAAAAAAAAAAAAAAAA">
                                      <p:cBhvr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55" y="-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902 L 0 0.00926 C -0.00221 0.01227 -0.00443 0.01574 -0.00664 0.01898 C -0.00768 0.02037 -0.00872 0.02199 -0.01003 0.02314 C -0.01341 0.02639 -0.01497 0.02592 -0.01875 0.02754 C -0.01992 0.02777 -0.02096 0.02847 -0.02214 0.02893 C -0.02396 0.02963 -0.02578 0.02963 -0.0276 0.03032 C -0.02878 0.03078 -0.02982 0.03148 -0.03099 0.03171 C -0.03242 0.03217 -0.03385 0.03264 -0.03542 0.03333 L -0.12578 0.03171 C -0.13372 0.03148 -0.13021 0.03055 -0.13568 0.02893 C -0.13789 0.02824 -0.1401 0.02777 -0.14232 0.02754 C -0.14336 0.02708 -0.14453 0.02639 -0.14557 0.02592 C -0.15 0.02477 -0.15456 0.025 -0.15885 0.02314 C -0.16732 0.01967 -0.16315 0.02106 -0.17096 0.01898 C -0.17396 0.01713 -0.17669 0.01458 -0.17982 0.01319 C -0.18086 0.01273 -0.18203 0.0125 -0.18307 0.0118 C -0.18464 0.01111 -0.18607 0.00972 -0.1875 0.00902 C -0.18971 0.00787 -0.19414 0.00625 -0.19414 0.00648 C -0.20156 -0.00348 -0.19297 0.00625 -0.20182 0.00046 C -0.20417 -0.00093 -0.20703 -0.0051 -0.20964 -0.00672 C -0.21094 -0.00741 -0.2125 -0.00764 -0.21406 -0.00811 C -0.21471 -0.00949 -0.2151 -0.01135 -0.21615 -0.01227 C -0.21706 -0.0132 -0.21849 -0.0132 -0.21953 -0.01366 C -0.2207 -0.01436 -0.22161 -0.01574 -0.22279 -0.01667 C -0.22839 -0.02014 -0.22578 -0.01482 -0.23268 -0.02361 C -0.23385 -0.02523 -0.23477 -0.02662 -0.23607 -0.02801 C -0.23815 -0.0301 -0.24049 -0.03172 -0.24271 -0.03357 L -0.24935 -0.03936 L -0.2526 -0.04213 C -0.25365 -0.04306 -0.25495 -0.04375 -0.25586 -0.04491 C -0.25794 -0.04769 -0.25859 -0.04885 -0.26146 -0.0507 C -0.2625 -0.05139 -0.26367 -0.05139 -0.26471 -0.05209 C -0.26589 -0.05278 -0.26693 -0.05394 -0.26797 -0.05486 C -0.27096 -0.05764 -0.27383 -0.06088 -0.27682 -0.06343 C -0.27904 -0.06528 -0.28164 -0.06667 -0.28346 -0.06922 C -0.28424 -0.07014 -0.2849 -0.07107 -0.28568 -0.07199 C -0.28672 -0.07292 -0.28802 -0.07361 -0.28893 -0.07477 C -0.29023 -0.07616 -0.29115 -0.07778 -0.29232 -0.07894 C -0.29336 -0.0801 -0.29466 -0.08079 -0.29557 -0.08195 C -0.29687 -0.08357 -0.29766 -0.08588 -0.29896 -0.0875 C -0.29987 -0.08866 -0.30117 -0.08936 -0.30221 -0.09051 C -0.3026 -0.09074 -0.30299 -0.09144 -0.30326 -0.09167 L -0.30326 -0.09167 " pathEditMode="relative" rAng="0" ptsTypes="AAAAAAAAAAAAAAAAAAAAAAAAAAAAAAAAAAAAAAAAAAAA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69" y="-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-2.08333E-6 0.00023 C -0.00338 -0.00069 -0.00664 -0.00139 -0.01002 -0.00185 C -0.01875 -0.00255 -0.0276 -0.00232 -0.03646 -0.00324 C -0.03763 -0.00347 -0.03867 -0.00463 -0.03984 -0.00509 C -0.04271 -0.00625 -0.04557 -0.00787 -0.04857 -0.00833 L -0.06081 -0.00995 C -0.0681 -0.01551 -0.06302 -0.0125 -0.07396 -0.01482 C -0.08151 -0.01644 -0.08138 -0.01667 -0.08945 -0.01968 L -0.09388 -0.0213 C -0.09531 -0.02176 -0.09687 -0.02199 -0.09831 -0.02292 C -0.11823 -0.03264 -0.09323 -0.02083 -0.11041 -0.02755 C -0.11263 -0.0287 -0.11706 -0.03102 -0.11706 -0.03079 C -0.12174 -0.03773 -0.11823 -0.0338 -0.12916 -0.03912 C -0.13281 -0.04097 -0.13307 -0.04074 -0.13685 -0.04398 C -0.13802 -0.04491 -0.13893 -0.04653 -0.14023 -0.04722 C -0.14271 -0.04907 -0.14648 -0.04954 -0.14896 -0.05046 C -0.15013 -0.05093 -0.1513 -0.05139 -0.15234 -0.05208 C -0.15377 -0.05301 -0.15521 -0.0544 -0.15677 -0.05532 C -0.15781 -0.05602 -0.15898 -0.05625 -0.16002 -0.05694 C -0.17109 -0.06505 -0.15416 -0.05486 -0.16771 -0.06343 C -0.16888 -0.06412 -0.17005 -0.06435 -0.17109 -0.06505 C -0.17409 -0.06713 -0.17695 -0.06944 -0.17995 -0.07153 C -0.18138 -0.07269 -0.18294 -0.07338 -0.18424 -0.07477 L -0.19088 -0.08125 C -0.19206 -0.08241 -0.19297 -0.08403 -0.19427 -0.08449 L -0.19752 -0.08611 C -0.1987 -0.08843 -0.19961 -0.09074 -0.20091 -0.09259 C -0.20182 -0.09398 -0.20325 -0.09444 -0.20416 -0.09583 C -0.20508 -0.09722 -0.20547 -0.09931 -0.20638 -0.10069 C -0.20742 -0.10255 -0.20859 -0.10394 -0.20963 -0.10556 C -0.21237 -0.11713 -0.20859 -0.10301 -0.21406 -0.11528 C -0.21471 -0.11667 -0.21458 -0.11875 -0.21523 -0.12014 C -0.21575 -0.12153 -0.21679 -0.12222 -0.21745 -0.12338 L -0.22409 -0.13796 C -0.22474 -0.13958 -0.22539 -0.14144 -0.22617 -0.14282 C -0.23034 -0.15093 -0.22851 -0.14722 -0.23177 -0.15417 C -0.23216 -0.15602 -0.23229 -0.15764 -0.23281 -0.15926 C -0.23411 -0.1625 -0.23646 -0.16505 -0.23724 -0.16875 C -0.23867 -0.175 -0.2375 -0.17269 -0.24062 -0.17708 C -0.24232 -0.18495 -0.24075 -0.17963 -0.24492 -0.18819 C -0.2457 -0.18982 -0.24635 -0.19167 -0.24713 -0.19306 C -0.24817 -0.19491 -0.24948 -0.19607 -0.25052 -0.19815 C -0.25586 -0.2081 -0.25338 -0.20602 -0.2582 -0.21435 C -0.25924 -0.21597 -0.26054 -0.21736 -0.26159 -0.21921 C -0.26237 -0.2206 -0.26315 -0.22222 -0.2638 -0.22384 C -0.26432 -0.22546 -0.26406 -0.22755 -0.26484 -0.22894 C -0.26562 -0.23032 -0.26706 -0.23102 -0.2681 -0.23218 C -0.27018 -0.24097 -0.2681 -0.2331 -0.27148 -0.2419 C -0.27226 -0.24398 -0.27265 -0.2463 -0.2737 -0.24815 C -0.27461 -0.25023 -0.27604 -0.25139 -0.27695 -0.25324 C -0.27864 -0.25625 -0.27995 -0.25972 -0.28138 -0.26296 C -0.28216 -0.26458 -0.28268 -0.26644 -0.28359 -0.26782 L -0.28685 -0.27269 C -0.28724 -0.27431 -0.28737 -0.27593 -0.28802 -0.27755 C -0.28997 -0.28194 -0.29258 -0.28357 -0.2957 -0.28565 C -0.29674 -0.28634 -0.29791 -0.28681 -0.29909 -0.28727 C -0.30117 -0.29676 -0.29844 -0.28796 -0.30351 -0.29537 C -0.30442 -0.29676 -0.3056 -0.3 -0.3056 -0.3 L -0.3056 -0.3 " pathEditMode="relative" rAng="0" ptsTypes="AAAAAAAAAAAAAAAAAAAAAAAAAAAAAAAAAAAAAAAAAAAAAAAAAAAAAAAAAAAA">
                                      <p:cBhvr>
                                        <p:cTn id="6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86" y="-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6 -2.22222E-6 L 8.33333E-6 -2.22222E-6 C -0.00364 0.00162 -0.01262 0.0044 -0.01666 0.00787 C -0.01861 0.00972 -0.02187 0.01319 -0.02434 0.01389 C -0.0276 0.01481 -0.03098 0.01504 -0.03424 0.01574 C -0.04401 0.02153 -0.03854 0.01921 -0.05078 0.02176 C -0.05221 0.02222 -0.05377 0.02291 -0.0552 0.02361 C -0.05637 0.0243 -0.05742 0.02523 -0.05846 0.02569 C -0.06067 0.02639 -0.06289 0.02685 -0.0651 0.02754 C -0.06666 0.02801 -0.06809 0.02893 -0.06953 0.02963 C -0.07486 0.03148 -0.07955 0.03217 -0.08502 0.03356 L -0.2427 0.03148 C -0.24713 0.03148 -0.25156 0.03078 -0.25598 0.02963 C -0.26041 0.02824 -0.26471 0.02523 -0.26914 0.02361 C -0.27721 0.02083 -0.27278 0.02222 -0.28242 0.01967 L -0.28906 0.01574 C -0.2901 0.01504 -0.29114 0.01412 -0.29231 0.01389 L -0.30221 0.0118 C -0.31197 0.00602 -0.30651 0.00833 -0.31874 0.00602 C -0.32161 0.0044 -0.32343 0.00301 -0.32656 0.00208 C -0.32903 0.00116 -0.33164 0.00092 -0.33424 -2.22222E-6 C -0.33606 -0.00047 -0.33789 -0.00116 -0.33971 -0.00185 C -0.34817 -0.00556 -0.33723 -0.00209 -0.34752 -0.00579 C -0.35234 -0.00741 -0.35494 -0.00764 -0.35963 -0.00972 C -0.3608 -0.01019 -0.36184 -0.01111 -0.36289 -0.01158 C -0.36927 -0.01459 -0.36822 -0.01297 -0.37499 -0.01551 C -0.39804 -0.02431 -0.36627 -0.01435 -0.39713 -0.02338 C -0.39934 -0.02408 -0.40156 -0.02408 -0.40377 -0.02547 C -0.40481 -0.02593 -0.40585 -0.02709 -0.40703 -0.02732 C -0.41106 -0.02847 -0.4151 -0.02871 -0.41914 -0.0294 C -0.4207 -0.02986 -0.42213 -0.03079 -0.42356 -0.03125 C -0.42578 -0.03195 -0.42799 -0.03241 -0.4302 -0.03334 C -0.43137 -0.03357 -0.43242 -0.03472 -0.43346 -0.03519 C -0.44231 -0.03866 -0.43762 -0.03565 -0.4457 -0.03912 C -0.44674 -0.03959 -0.44778 -0.04051 -0.44895 -0.04097 C -0.45117 -0.0419 -0.45338 -0.04213 -0.45559 -0.04306 C -0.45677 -0.04352 -0.45781 -0.04445 -0.45885 -0.04491 C -0.46106 -0.04584 -0.46328 -0.04607 -0.46549 -0.04699 C -0.46692 -0.04746 -0.46848 -0.04838 -0.46992 -0.04884 C -0.47356 -0.05023 -0.48098 -0.05278 -0.48098 -0.05278 C -0.48203 -0.05417 -0.48294 -0.05602 -0.48424 -0.05672 C -0.49518 -0.0632 -0.4871 -0.05533 -0.49414 -0.06065 C -0.4957 -0.06181 -0.497 -0.06366 -0.49856 -0.06459 C -0.50039 -0.06574 -0.50234 -0.06574 -0.50416 -0.06667 C -0.50637 -0.06759 -0.50846 -0.06945 -0.51067 -0.0706 C -0.51223 -0.07107 -0.51367 -0.07176 -0.5151 -0.07246 C -0.51692 -0.07315 -0.51887 -0.07361 -0.5207 -0.07431 C -0.52291 -0.07547 -0.52499 -0.07755 -0.52721 -0.07824 C -0.53046 -0.0794 -0.53411 -0.08056 -0.53723 -0.08218 C -0.53945 -0.08334 -0.54166 -0.08496 -0.54374 -0.08611 L -0.55039 -0.09005 C -0.55156 -0.09074 -0.55273 -0.09097 -0.55377 -0.09213 C -0.55481 -0.09329 -0.55585 -0.09514 -0.55703 -0.09607 C -0.55846 -0.09699 -0.56002 -0.09746 -0.56145 -0.09792 C -0.56367 -0.09884 -0.56796 -0.09977 -0.57031 -0.10185 C -0.57669 -0.10764 -0.57031 -0.10463 -0.57799 -0.10972 C -0.57942 -0.11065 -0.58098 -0.11111 -0.58242 -0.11158 C -0.58346 -0.11297 -0.5845 -0.11459 -0.58567 -0.11551 C -0.58567 -0.11551 -0.59895 -0.12338 -0.59895 -0.12338 C -0.59999 -0.12408 -0.60117 -0.12454 -0.60221 -0.12547 C -0.60768 -0.13033 -0.60507 -0.12847 -0.61002 -0.13125 C -0.61106 -0.13264 -0.6121 -0.13449 -0.61328 -0.13519 C -0.61614 -0.13704 -0.6194 -0.13681 -0.62213 -0.13912 C -0.62356 -0.14051 -0.62499 -0.1419 -0.62656 -0.14306 C -0.6276 -0.14375 -0.62877 -0.14398 -0.62981 -0.14491 C -0.63098 -0.14607 -0.6319 -0.14792 -0.6332 -0.14884 C -0.63424 -0.14977 -0.63541 -0.15 -0.63645 -0.15093 C -0.63802 -0.15209 -0.63932 -0.15394 -0.64088 -0.15486 C -0.6427 -0.15579 -0.64453 -0.15602 -0.64635 -0.15672 C -0.64752 -0.15718 -0.64856 -0.1581 -0.64973 -0.1588 C -0.65481 -0.16783 -0.64804 -0.15718 -0.65742 -0.16459 C -0.66497 -0.1706 -0.65885 -0.17269 -0.66848 -0.17824 C -0.66953 -0.17894 -0.6707 -0.1794 -0.67174 -0.18033 C -0.68124 -0.1875 -0.67174 -0.18148 -0.67942 -0.18611 C -0.69192 -0.20278 -0.67617 -0.18264 -0.68828 -0.19607 C -0.68984 -0.19769 -0.69127 -0.19977 -0.6927 -0.20185 C -0.69387 -0.20371 -0.69466 -0.20625 -0.69596 -0.20787 C -0.69882 -0.21088 -0.70247 -0.21158 -0.70481 -0.21551 C -0.70559 -0.2169 -0.70611 -0.21852 -0.70703 -0.21945 C -0.70807 -0.2206 -0.70937 -0.2206 -0.71041 -0.22153 C -0.72239 -0.23334 -0.7121 -0.225 -0.72135 -0.23519 C -0.72278 -0.23681 -0.72434 -0.23773 -0.72578 -0.23912 L -0.72903 -0.24491 L -0.72903 -0.24491 " pathEditMode="relative" ptsTypes="AAAAAAAAAAAAAAAAAAAAAAAAAAAAAAAAAAAAAAAAAAAAAAAAAAAAAAAAAAAAAAAAAAAAAAAAAAAAAAAAAAAA">
                                      <p:cBhvr>
                                        <p:cTn id="7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431426" y="3584798"/>
            <a:ext cx="2756647" cy="2767824"/>
          </a:xfrm>
          <a:prstGeom prst="rect">
            <a:avLst/>
          </a:prstGeom>
        </p:spPr>
      </p:pic>
      <p:sp>
        <p:nvSpPr>
          <p:cNvPr id="6" name="Прямоугольная выноска 5"/>
          <p:cNvSpPr/>
          <p:nvPr/>
        </p:nvSpPr>
        <p:spPr>
          <a:xfrm>
            <a:off x="1907241" y="1936376"/>
            <a:ext cx="3189193" cy="1832005"/>
          </a:xfrm>
          <a:prstGeom prst="wedgeRectCallout">
            <a:avLst>
              <a:gd name="adj1" fmla="val -55424"/>
              <a:gd name="adj2" fmla="val 116134"/>
            </a:avLst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ты сможешь отгадать загадку дерево?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7641" y="177421"/>
            <a:ext cx="4776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«Отгадай загадку?»</a:t>
            </a:r>
            <a:endParaRPr lang="ru-RU" sz="3600" b="1" dirty="0">
              <a:ln>
                <a:solidFill>
                  <a:schemeClr val="tx1"/>
                </a:solidFill>
              </a:ln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75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431426" y="3584798"/>
            <a:ext cx="2756647" cy="2767824"/>
          </a:xfrm>
          <a:prstGeom prst="rect">
            <a:avLst/>
          </a:prstGeom>
        </p:spPr>
      </p:pic>
      <p:sp>
        <p:nvSpPr>
          <p:cNvPr id="6" name="Прямоугольная выноска 5"/>
          <p:cNvSpPr/>
          <p:nvPr/>
        </p:nvSpPr>
        <p:spPr>
          <a:xfrm>
            <a:off x="1907241" y="1936376"/>
            <a:ext cx="3350559" cy="1855695"/>
          </a:xfrm>
          <a:prstGeom prst="wedgeRectCallout">
            <a:avLst>
              <a:gd name="adj1" fmla="val -55424"/>
              <a:gd name="adj2" fmla="val 116134"/>
            </a:avLst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7641" y="177421"/>
            <a:ext cx="4776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«Отгадай загадку?»</a:t>
            </a:r>
            <a:endParaRPr lang="ru-RU" sz="3600" b="1" dirty="0">
              <a:ln>
                <a:solidFill>
                  <a:schemeClr val="tx1"/>
                </a:solidFill>
              </a:ln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72233" y="1992756"/>
            <a:ext cx="34469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Белоствольные красавицы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Дружно встали у дорожки,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Книзу веточки спускаются,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на веточках сережки.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50" b="99625" l="10000" r="95000">
                        <a14:foregroundMark x1="69239" y1="22000" x2="69239" y2="22000"/>
                        <a14:foregroundMark x1="77609" y1="28500" x2="77609" y2="28500"/>
                        <a14:foregroundMark x1="79674" y1="17000" x2="79674" y2="17000"/>
                        <a14:foregroundMark x1="74022" y1="18375" x2="74022" y2="18375"/>
                        <a14:foregroundMark x1="76304" y1="15750" x2="76304" y2="15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4156" y="987725"/>
            <a:ext cx="6431853" cy="55929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32462" y="3784183"/>
            <a:ext cx="1698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1D5C0C"/>
                </a:solidFill>
                <a:latin typeface="Monotype Corsiva" panose="03010101010201010101" pitchFamily="66" charset="0"/>
              </a:rPr>
              <a:t>Берёза</a:t>
            </a:r>
            <a:endParaRPr lang="ru-RU" sz="4800" b="1" dirty="0">
              <a:solidFill>
                <a:srgbClr val="1D5C0C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65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431426" y="3584798"/>
            <a:ext cx="2756647" cy="2767824"/>
          </a:xfrm>
          <a:prstGeom prst="rect">
            <a:avLst/>
          </a:prstGeom>
        </p:spPr>
      </p:pic>
      <p:sp>
        <p:nvSpPr>
          <p:cNvPr id="6" name="Прямоугольная выноска 5"/>
          <p:cNvSpPr/>
          <p:nvPr/>
        </p:nvSpPr>
        <p:spPr>
          <a:xfrm>
            <a:off x="1818328" y="1729103"/>
            <a:ext cx="3778625" cy="1855695"/>
          </a:xfrm>
          <a:prstGeom prst="wedgeRectCallout">
            <a:avLst>
              <a:gd name="adj1" fmla="val -55424"/>
              <a:gd name="adj2" fmla="val 116134"/>
            </a:avLst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Хоть колюча, но не ёлка,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Подлинней её иголки,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кора тонка, красна!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красавица – ...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07641" y="177421"/>
            <a:ext cx="4776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«Отгадай загадку?»</a:t>
            </a:r>
            <a:endParaRPr lang="ru-RU" sz="3600" b="1" dirty="0">
              <a:ln>
                <a:solidFill>
                  <a:schemeClr val="tx1"/>
                </a:solidFill>
              </a:ln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03" b="100000" l="355" r="9857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16941" y="791758"/>
            <a:ext cx="4753873" cy="60006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32462" y="3784183"/>
            <a:ext cx="1698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1D5C0C"/>
                </a:solidFill>
                <a:latin typeface="Monotype Corsiva" panose="03010101010201010101" pitchFamily="66" charset="0"/>
              </a:rPr>
              <a:t>Сосна</a:t>
            </a:r>
            <a:endParaRPr lang="ru-RU" sz="4800" b="1" dirty="0">
              <a:solidFill>
                <a:srgbClr val="1D5C0C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72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486017" y="3757920"/>
            <a:ext cx="2756647" cy="27678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07641" y="177421"/>
            <a:ext cx="4776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«Отгадай загадку?»</a:t>
            </a:r>
            <a:endParaRPr lang="ru-RU" sz="3600" b="1" dirty="0">
              <a:ln>
                <a:solidFill>
                  <a:schemeClr val="tx1"/>
                </a:solidFill>
              </a:ln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516310" y="823752"/>
            <a:ext cx="4158226" cy="2287837"/>
          </a:xfrm>
          <a:prstGeom prst="wedgeRectCallout">
            <a:avLst>
              <a:gd name="adj1" fmla="val -32841"/>
              <a:gd name="adj2" fmla="val 101992"/>
            </a:avLst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Жёлто – красная одёжка,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листик, как ладошка.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Осенью всех ярче он.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Догадались? Это …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3361" y="823752"/>
            <a:ext cx="6608637" cy="49808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95433" y="3314184"/>
            <a:ext cx="15791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1D5C0C"/>
                </a:solidFill>
                <a:latin typeface="Monotype Corsiva" panose="03010101010201010101" pitchFamily="66" charset="0"/>
              </a:rPr>
              <a:t>Клён</a:t>
            </a:r>
            <a:endParaRPr lang="ru-RU" sz="4800" b="1" dirty="0">
              <a:solidFill>
                <a:srgbClr val="1D5C0C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47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1915</TotalTime>
  <Words>512</Words>
  <Application>Microsoft Office PowerPoint</Application>
  <PresentationFormat>Широкоэкранный</PresentationFormat>
  <Paragraphs>112</Paragraphs>
  <Slides>22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MS Gothic</vt:lpstr>
      <vt:lpstr>Arial</vt:lpstr>
      <vt:lpstr>Calibri</vt:lpstr>
      <vt:lpstr>Calibri Light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100</cp:revision>
  <dcterms:created xsi:type="dcterms:W3CDTF">2021-03-02T02:39:50Z</dcterms:created>
  <dcterms:modified xsi:type="dcterms:W3CDTF">2021-03-30T04:30:30Z</dcterms:modified>
</cp:coreProperties>
</file>