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6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4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0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7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9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0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0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04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1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238FB-EBC8-4B61-95C9-86D7A98F6B04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C8849-E7B5-450B-95E9-8317AAAD6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0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6.png"/><Relationship Id="rId18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microsoft.com/office/2007/relationships/hdphoto" Target="../media/hdphoto12.wdp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11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4.png"/><Relationship Id="rId18" Type="http://schemas.microsoft.com/office/2007/relationships/hdphoto" Target="../media/hdphoto23.wdp"/><Relationship Id="rId26" Type="http://schemas.microsoft.com/office/2007/relationships/hdphoto" Target="../media/hdphoto27.wdp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20.wdp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23.png"/><Relationship Id="rId24" Type="http://schemas.microsoft.com/office/2007/relationships/hdphoto" Target="../media/hdphoto26.wdp"/><Relationship Id="rId32" Type="http://schemas.microsoft.com/office/2007/relationships/hdphoto" Target="../media/hdphoto30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microsoft.com/office/2007/relationships/hdphoto" Target="../media/hdphoto28.wdp"/><Relationship Id="rId10" Type="http://schemas.microsoft.com/office/2007/relationships/hdphoto" Target="../media/hdphoto19.wdp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microsoft.com/office/2007/relationships/hdphoto" Target="../media/hdphoto21.wdp"/><Relationship Id="rId22" Type="http://schemas.microsoft.com/office/2007/relationships/hdphoto" Target="../media/hdphoto25.wdp"/><Relationship Id="rId27" Type="http://schemas.openxmlformats.org/officeDocument/2006/relationships/image" Target="../media/image31.png"/><Relationship Id="rId30" Type="http://schemas.microsoft.com/office/2007/relationships/hdphoto" Target="../media/hdphoto2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microsoft.com/office/2007/relationships/hdphoto" Target="../media/hdphoto3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33.wdp"/><Relationship Id="rId4" Type="http://schemas.microsoft.com/office/2007/relationships/hdphoto" Target="../media/hdphoto1.wdp"/><Relationship Id="rId9" Type="http://schemas.openxmlformats.org/officeDocument/2006/relationships/image" Target="../media/image36.png"/><Relationship Id="rId14" Type="http://schemas.microsoft.com/office/2007/relationships/hdphoto" Target="../media/hdphoto3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microsoft.com/office/2007/relationships/hdphoto" Target="../media/hdphoto3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38.wdp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4" Type="http://schemas.microsoft.com/office/2007/relationships/hdphoto" Target="../media/hdphoto4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48.png"/><Relationship Id="rId18" Type="http://schemas.microsoft.com/office/2007/relationships/hdphoto" Target="../media/hdphoto47.wdp"/><Relationship Id="rId3" Type="http://schemas.openxmlformats.org/officeDocument/2006/relationships/image" Target="../media/image2.png"/><Relationship Id="rId21" Type="http://schemas.microsoft.com/office/2007/relationships/hdphoto" Target="../media/hdphoto48.wdp"/><Relationship Id="rId7" Type="http://schemas.openxmlformats.org/officeDocument/2006/relationships/image" Target="../media/image45.png"/><Relationship Id="rId12" Type="http://schemas.microsoft.com/office/2007/relationships/hdphoto" Target="../media/hdphoto44.wdp"/><Relationship Id="rId17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microsoft.com/office/2007/relationships/hdphoto" Target="../media/hdphoto46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microsoft.com/office/2007/relationships/hdphoto" Target="../media/hdphoto49.wdp"/><Relationship Id="rId10" Type="http://schemas.microsoft.com/office/2007/relationships/hdphoto" Target="../media/hdphoto43.wdp"/><Relationship Id="rId19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microsoft.com/office/2007/relationships/hdphoto" Target="../media/hdphoto45.wdp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0" y="1276918"/>
            <a:ext cx="2408315" cy="36124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43823" y="176794"/>
            <a:ext cx="7704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«В гостях  у хозяйки  Осени»</a:t>
            </a:r>
            <a:endParaRPr lang="ru-RU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276918"/>
            <a:ext cx="4889903" cy="518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83850" y="5561402"/>
            <a:ext cx="500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Для детей 5-6 лет</a:t>
            </a:r>
            <a:endParaRPr lang="ru-RU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425" y="520511"/>
            <a:ext cx="81691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– разработчики: 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Белкина Александра Евгеньевна</a:t>
            </a:r>
          </a:p>
          <a:p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Шевелева Ирина Олеговна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 № 8</a:t>
            </a:r>
          </a:p>
          <a:p>
            <a:pPr algn="ctr"/>
            <a:endParaRPr lang="ru-RU" sz="4800" b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994" y="189364"/>
            <a:ext cx="1184801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1B2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Цель</a:t>
            </a:r>
            <a:r>
              <a:rPr lang="ru-RU" sz="2400" dirty="0">
                <a:solidFill>
                  <a:srgbClr val="1B2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и расширять словарный запас по теме «лес, деревья, кустарники»; формировать грамматический строй речи у дошкольников 4-5 лет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подбирать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антонимы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образовывать превосходную  степень имен прилагательных и употреблять имена прилагательные в именительном и винительном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падежах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находить родственные слова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образовывать имена прилагательные при помощи уменьшительно-ласкательных суффиксов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ru-RU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19" y="1302119"/>
            <a:ext cx="2188214" cy="3282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4484" y="0"/>
            <a:ext cx="420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быстро»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1171074" y="118046"/>
            <a:ext cx="2855495" cy="1193426"/>
          </a:xfrm>
          <a:prstGeom prst="wedgeRectCallout">
            <a:avLst>
              <a:gd name="adj1" fmla="val -44839"/>
              <a:gd name="adj2" fmla="val 9554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к слову антоним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0468" y="701902"/>
            <a:ext cx="30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Кислая 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1884" y="724183"/>
            <a:ext cx="239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977" y="1203100"/>
            <a:ext cx="1147443" cy="1292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8802" y="1402132"/>
            <a:ext cx="864554" cy="751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6477" y="1679334"/>
            <a:ext cx="323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Колючий 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8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674" y="2234716"/>
            <a:ext cx="1139639" cy="10623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41695" y="1679333"/>
            <a:ext cx="215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00">
                        <a14:foregroundMark x1="16364" y1="40584" x2="16364" y2="40584"/>
                        <a14:foregroundMark x1="79182" y1="21460" x2="79182" y2="21460"/>
                        <a14:foregroundMark x1="59000" y1="24380" x2="59000" y2="24380"/>
                        <a14:foregroundMark x1="56818" y1="42482" x2="56818" y2="4248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2660" y="2253483"/>
            <a:ext cx="1569731" cy="9775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46527" y="3313516"/>
            <a:ext cx="323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41514" y="3279829"/>
            <a:ext cx="274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7461" y="3953863"/>
            <a:ext cx="1560107" cy="19135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4510" y="4802839"/>
            <a:ext cx="819523" cy="10049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5266" y="4493492"/>
            <a:ext cx="323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8625" y="4485346"/>
            <a:ext cx="274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9" b="97912" l="109" r="99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834" y="5147969"/>
            <a:ext cx="1728987" cy="15297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982" y="5089628"/>
            <a:ext cx="2444449" cy="16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6" grpId="0"/>
      <p:bldP spid="1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9361" y="2403436"/>
            <a:ext cx="1719773" cy="2745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3409" y="0"/>
            <a:ext cx="32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«Хвастуны»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10490" y="464927"/>
            <a:ext cx="3510510" cy="1473582"/>
          </a:xfrm>
          <a:prstGeom prst="wedgeRectCallout">
            <a:avLst>
              <a:gd name="adj1" fmla="val 22684"/>
              <a:gd name="adj2" fmla="val 82308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Ну-ка! Похвастайся! Я скажу: «У меня вкусная малина». А ты говоришь: «А у меня вкуснейшая  малина»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432" y="748828"/>
            <a:ext cx="382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 ягода - 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8159" y="779606"/>
            <a:ext cx="418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Сладчайшая ягода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18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309" y="1341180"/>
            <a:ext cx="1134220" cy="755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89632">
            <a:off x="5107838" y="1299794"/>
            <a:ext cx="644306" cy="787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491066" y="5255636"/>
            <a:ext cx="632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Гладкая виноградинка 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5057" y="5255636"/>
            <a:ext cx="61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Гладчайшая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виноградинка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0" b="96600" l="35350" r="93500"/>
                    </a14:imgEffect>
                  </a14:imgLayer>
                </a14:imgProps>
              </a:ext>
            </a:extLst>
          </a:blip>
          <a:srcRect l="35331"/>
          <a:stretch/>
        </p:blipFill>
        <p:spPr>
          <a:xfrm>
            <a:off x="1778433" y="5859566"/>
            <a:ext cx="1324844" cy="9984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6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82448">
            <a:off x="6713663" y="5667233"/>
            <a:ext cx="1233104" cy="12331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413" y="3873266"/>
            <a:ext cx="448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косточка-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0805" y="3829577"/>
            <a:ext cx="501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Крепчайшая косточка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40" l="9836" r="89866">
                        <a14:foregroundMark x1="49478" y1="19258" x2="49478" y2="19258"/>
                        <a14:foregroundMark x1="62891" y1="44780" x2="62891" y2="44780"/>
                        <a14:foregroundMark x1="83308" y1="76566" x2="83308" y2="76566"/>
                        <a14:foregroundMark x1="62891" y1="79814" x2="62891" y2="79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08" y="4519597"/>
            <a:ext cx="1334384" cy="8571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57" b="100000" l="57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199" y="4306975"/>
            <a:ext cx="1502221" cy="10000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55768" y="2113536"/>
            <a:ext cx="448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Сочная вишня- 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7380" y="2113803"/>
            <a:ext cx="501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Сочнейшая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вишня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057" l="0" r="97316">
                        <a14:backgroundMark x1="74693" y1="19754" x2="74693" y2="19754"/>
                        <a14:backgroundMark x1="76227" y1="29663" x2="76227" y2="29663"/>
                        <a14:backgroundMark x1="81825" y1="35687" x2="81825" y2="35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862" y="2729033"/>
            <a:ext cx="929475" cy="1100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25" l="0" r="99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532" y="2727380"/>
            <a:ext cx="967180" cy="10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6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" y="2964157"/>
            <a:ext cx="1830508" cy="2745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3409" y="0"/>
            <a:ext cx="3950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«Лишнее слово»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17760" y="642487"/>
            <a:ext cx="2234325" cy="1656575"/>
          </a:xfrm>
          <a:prstGeom prst="wedgeRectCallout">
            <a:avLst>
              <a:gd name="adj1" fmla="val -23139"/>
              <a:gd name="adj2" fmla="val 8323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в каждом ряду лишний предмет. Нажми на кнопку и проверь себя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2085" y="729789"/>
            <a:ext cx="6261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Вишенка, малинка,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смородинка,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20385" y="729789"/>
            <a:ext cx="1968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</a:rPr>
              <a:t>клубника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99790" l="200" r="99000">
                        <a14:foregroundMark x1="8200" y1="43067" x2="8200" y2="43067"/>
                        <a14:foregroundMark x1="9200" y1="34244" x2="9200" y2="34244"/>
                        <a14:foregroundMark x1="9400" y1="32563" x2="9400" y2="32563"/>
                        <a14:foregroundMark x1="10000" y1="30672" x2="10000" y2="30672"/>
                        <a14:foregroundMark x1="90000" y1="50840" x2="90000" y2="50840"/>
                        <a14:foregroundMark x1="91600" y1="41597" x2="91600" y2="41597"/>
                        <a14:foregroundMark x1="92000" y1="34664" x2="92000" y2="34664"/>
                        <a14:foregroundMark x1="91000" y1="32563" x2="90200" y2="30462"/>
                        <a14:foregroundMark x1="90000" y1="28782" x2="90000" y2="28782"/>
                        <a14:foregroundMark x1="89000" y1="26471" x2="89000" y2="26471"/>
                        <a14:foregroundMark x1="88400" y1="23950" x2="88400" y2="23950"/>
                        <a14:foregroundMark x1="85400" y1="20798" x2="85400" y2="20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8878" y="526175"/>
            <a:ext cx="1097174" cy="1044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99790" l="200" r="99000">
                        <a14:foregroundMark x1="8200" y1="43067" x2="8200" y2="43067"/>
                        <a14:foregroundMark x1="9200" y1="34244" x2="9200" y2="34244"/>
                        <a14:foregroundMark x1="9400" y1="32563" x2="9400" y2="32563"/>
                        <a14:foregroundMark x1="10000" y1="30672" x2="10000" y2="30672"/>
                        <a14:foregroundMark x1="90000" y1="50840" x2="90000" y2="50840"/>
                        <a14:foregroundMark x1="91600" y1="41597" x2="91600" y2="41597"/>
                        <a14:foregroundMark x1="92000" y1="34664" x2="92000" y2="34664"/>
                        <a14:foregroundMark x1="91000" y1="32563" x2="90200" y2="30462"/>
                        <a14:foregroundMark x1="90000" y1="28782" x2="90000" y2="28782"/>
                        <a14:foregroundMark x1="89000" y1="26471" x2="89000" y2="26471"/>
                        <a14:foregroundMark x1="88400" y1="23950" x2="88400" y2="23950"/>
                        <a14:foregroundMark x1="85400" y1="20798" x2="85400" y2="20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054" y="3799171"/>
            <a:ext cx="1168376" cy="11122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99790" l="200" r="99000">
                        <a14:foregroundMark x1="8200" y1="43067" x2="8200" y2="43067"/>
                        <a14:foregroundMark x1="9200" y1="34244" x2="9200" y2="34244"/>
                        <a14:foregroundMark x1="9400" y1="32563" x2="9400" y2="32563"/>
                        <a14:foregroundMark x1="10000" y1="30672" x2="10000" y2="30672"/>
                        <a14:foregroundMark x1="90000" y1="50840" x2="90000" y2="50840"/>
                        <a14:foregroundMark x1="91600" y1="41597" x2="91600" y2="41597"/>
                        <a14:foregroundMark x1="92000" y1="34664" x2="92000" y2="34664"/>
                        <a14:foregroundMark x1="91000" y1="32563" x2="90200" y2="30462"/>
                        <a14:foregroundMark x1="90000" y1="28782" x2="90000" y2="28782"/>
                        <a14:foregroundMark x1="89000" y1="26471" x2="89000" y2="26471"/>
                        <a14:foregroundMark x1="88400" y1="23950" x2="88400" y2="23950"/>
                        <a14:foregroundMark x1="85400" y1="20798" x2="85400" y2="20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3292" y="2886400"/>
            <a:ext cx="1125419" cy="10713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99790" l="200" r="99000">
                        <a14:foregroundMark x1="8200" y1="43067" x2="8200" y2="43067"/>
                        <a14:foregroundMark x1="9200" y1="34244" x2="9200" y2="34244"/>
                        <a14:foregroundMark x1="9400" y1="32563" x2="9400" y2="32563"/>
                        <a14:foregroundMark x1="10000" y1="30672" x2="10000" y2="30672"/>
                        <a14:foregroundMark x1="90000" y1="50840" x2="90000" y2="50840"/>
                        <a14:foregroundMark x1="91600" y1="41597" x2="91600" y2="41597"/>
                        <a14:foregroundMark x1="92000" y1="34664" x2="92000" y2="34664"/>
                        <a14:foregroundMark x1="91000" y1="32563" x2="90200" y2="30462"/>
                        <a14:foregroundMark x1="90000" y1="28782" x2="90000" y2="28782"/>
                        <a14:foregroundMark x1="89000" y1="26471" x2="89000" y2="26471"/>
                        <a14:foregroundMark x1="88400" y1="23950" x2="88400" y2="23950"/>
                        <a14:foregroundMark x1="85400" y1="20798" x2="85400" y2="20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10" y="5580710"/>
            <a:ext cx="1160916" cy="1105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99790" l="200" r="99000">
                        <a14:foregroundMark x1="8200" y1="43067" x2="8200" y2="43067"/>
                        <a14:foregroundMark x1="9200" y1="34244" x2="9200" y2="34244"/>
                        <a14:foregroundMark x1="9400" y1="32563" x2="9400" y2="32563"/>
                        <a14:foregroundMark x1="10000" y1="30672" x2="10000" y2="30672"/>
                        <a14:foregroundMark x1="90000" y1="50840" x2="90000" y2="50840"/>
                        <a14:foregroundMark x1="91600" y1="41597" x2="91600" y2="41597"/>
                        <a14:foregroundMark x1="92000" y1="34664" x2="92000" y2="34664"/>
                        <a14:foregroundMark x1="91000" y1="32563" x2="90200" y2="30462"/>
                        <a14:foregroundMark x1="90000" y1="28782" x2="90000" y2="28782"/>
                        <a14:foregroundMark x1="89000" y1="26471" x2="89000" y2="26471"/>
                        <a14:foregroundMark x1="88400" y1="23950" x2="88400" y2="23950"/>
                        <a14:foregroundMark x1="85400" y1="20798" x2="85400" y2="20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7029" y="1719227"/>
            <a:ext cx="1125917" cy="1071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100000" l="5467" r="998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47119">
            <a:off x="2386877" y="1612547"/>
            <a:ext cx="1322138" cy="13221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0000" l="2444" r="97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67601">
            <a:off x="3772661" y="1674496"/>
            <a:ext cx="1885289" cy="12568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46245">
            <a:off x="8761667" y="1464169"/>
            <a:ext cx="1199043" cy="1536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8542" y="1642118"/>
            <a:ext cx="1688171" cy="13130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" b="100000" l="0" r="100000">
                        <a14:foregroundMark x1="62065" y1="20559" x2="62065" y2="20559"/>
                        <a14:foregroundMark x1="31739" y1="88523" x2="31739" y2="88523"/>
                        <a14:foregroundMark x1="35761" y1="82934" x2="35761" y2="82934"/>
                        <a14:foregroundMark x1="21087" y1="98104" x2="21087" y2="98104"/>
                        <a14:foregroundMark x1="34239" y1="84631" x2="34239" y2="84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713" y="1461661"/>
            <a:ext cx="1345535" cy="14654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20663" y="3054292"/>
            <a:ext cx="283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Подберезовик,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8011" y="3061231"/>
            <a:ext cx="1904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мухомор,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3270" y="3054292"/>
            <a:ext cx="453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опята, грузди, рыжики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201" l="4348" r="971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4659" y="3705411"/>
            <a:ext cx="1449927" cy="10953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586" y="3745158"/>
            <a:ext cx="2086849" cy="11026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5049">
            <a:off x="5657487" y="3571779"/>
            <a:ext cx="1213297" cy="14493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5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5507">
            <a:off x="7330728" y="3721370"/>
            <a:ext cx="1150178" cy="11501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16" b="98597" l="4562" r="899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38" y="4713536"/>
            <a:ext cx="1476663" cy="18950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500" b="98625" l="8333" r="90000"/>
                    </a14:imgEffect>
                  </a14:imgLayer>
                </a14:imgProps>
              </a:ext>
            </a:extLst>
          </a:blip>
          <a:srcRect r="39027"/>
          <a:stretch/>
        </p:blipFill>
        <p:spPr>
          <a:xfrm>
            <a:off x="4354962" y="4833441"/>
            <a:ext cx="1321574" cy="19266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604" b="97426" l="0" r="90000"/>
                    </a14:imgEffect>
                  </a14:imgLayer>
                </a14:imgProps>
              </a:ext>
            </a:extLst>
          </a:blip>
          <a:srcRect r="49217"/>
          <a:stretch/>
        </p:blipFill>
        <p:spPr>
          <a:xfrm>
            <a:off x="6307711" y="4796155"/>
            <a:ext cx="1415477" cy="196886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61" b="98319" l="713" r="53207"/>
                    </a14:imgEffect>
                  </a14:imgLayer>
                </a14:imgProps>
              </a:ext>
            </a:extLst>
          </a:blip>
          <a:srcRect r="45387"/>
          <a:stretch/>
        </p:blipFill>
        <p:spPr>
          <a:xfrm>
            <a:off x="8140500" y="5545748"/>
            <a:ext cx="881153" cy="11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1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animClr clrSpc="rgb" dir="cw">
                                      <p:cBhvr>
                                        <p:cTn id="20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1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41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2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5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8" y="3906920"/>
            <a:ext cx="1830508" cy="2745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6525" y="0"/>
            <a:ext cx="5558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«Слова родственники»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86758" y="1380636"/>
            <a:ext cx="2552695" cy="1747573"/>
          </a:xfrm>
          <a:prstGeom prst="wedgeRectCallout">
            <a:avLst>
              <a:gd name="adj1" fmla="val -13087"/>
              <a:gd name="adj2" fmla="val 9412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грядке созрели спелые ягоды клубники.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Назови, что мама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сделала из них: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1" b="94457" l="2609" r="97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0067">
            <a:off x="3544000" y="680714"/>
            <a:ext cx="2285812" cy="2285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3617" y="2771047"/>
            <a:ext cx="304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Клубничное варенье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7" b="90000" l="1222" r="98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446" y="3987472"/>
            <a:ext cx="2489388" cy="1357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3033" y="5127567"/>
            <a:ext cx="304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Клубничный пирог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100000" l="0" r="98667">
                        <a14:foregroundMark x1="87667" y1="49750" x2="87667" y2="49750"/>
                        <a14:foregroundMark x1="79889" y1="32750" x2="79889" y2="32750"/>
                        <a14:foregroundMark x1="84889" y1="17375" x2="86333" y2="84750"/>
                        <a14:foregroundMark x1="79889" y1="25625" x2="79889" y2="55375"/>
                        <a14:foregroundMark x1="75333" y1="76500" x2="79889" y2="82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2032" y="142590"/>
            <a:ext cx="2605294" cy="2315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68647" y="2527720"/>
            <a:ext cx="260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Клубничный сок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9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3068" y="3232712"/>
            <a:ext cx="2082193" cy="20301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0921" y="5473636"/>
            <a:ext cx="363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Клубничное мороженое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83" l="804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79284">
            <a:off x="9591648" y="3406644"/>
            <a:ext cx="2113410" cy="21134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03826" y="5517105"/>
            <a:ext cx="2089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Клубничная конфета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8" y="3906920"/>
            <a:ext cx="1830508" cy="2745763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472288" y="1619794"/>
            <a:ext cx="2552695" cy="1468658"/>
          </a:xfrm>
          <a:prstGeom prst="wedgeRectCallout">
            <a:avLst>
              <a:gd name="adj1" fmla="val -13087"/>
              <a:gd name="adj2" fmla="val 9412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собрала в лесу грибы.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блюда мама из них приготовила.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1429" l="3875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409" y="70653"/>
            <a:ext cx="3028122" cy="2649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6992" y="2489427"/>
            <a:ext cx="202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Грибной суп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643" y="3374501"/>
            <a:ext cx="3040305" cy="2399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8291" y="5369866"/>
            <a:ext cx="233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Грибной салат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77" l="0" r="895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028" y="310081"/>
            <a:ext cx="2789376" cy="1921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79684" y="2145425"/>
            <a:ext cx="211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Грибной соус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2" b="94698" l="9992" r="899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374" y="2376257"/>
            <a:ext cx="2784080" cy="22230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8325" y="4451029"/>
            <a:ext cx="233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Грибная икра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10000" r="90000">
                        <a14:foregroundMark x1="21484" y1="52639" x2="25078" y2="45000"/>
                        <a14:foregroundMark x1="70938" y1="33472" x2="77422" y2="17361"/>
                        <a14:foregroundMark x1="65625" y1="30694" x2="73828" y2="25972"/>
                        <a14:foregroundMark x1="61328" y1="28333" x2="72109" y2="27361"/>
                        <a14:foregroundMark x1="79609" y1="15694" x2="74141" y2="24722"/>
                        <a14:foregroundMark x1="77656" y1="14306" x2="71797" y2="25417"/>
                        <a14:backgroundMark x1="29219" y1="24028" x2="29219" y2="24028"/>
                        <a14:backgroundMark x1="21406" y1="26806" x2="36250" y2="1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9684" y="3554905"/>
            <a:ext cx="3491753" cy="19641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99704" y="5600698"/>
            <a:ext cx="3180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Грибная запеканка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778" l="2333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5531" y="935018"/>
            <a:ext cx="1833349" cy="2745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9713" y="0"/>
            <a:ext cx="431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252286" y="340295"/>
            <a:ext cx="2243616" cy="1187355"/>
          </a:xfrm>
          <a:prstGeom prst="wedgeRectCallout">
            <a:avLst>
              <a:gd name="adj1" fmla="val 65991"/>
              <a:gd name="adj2" fmla="val 33025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назову предмет, а ты скажи ласково.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8667" l="9906" r="897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72" y="-10351"/>
            <a:ext cx="1957233" cy="2769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94" b="93962" l="4839" r="43871"/>
                    </a14:imgEffect>
                  </a14:imgLayer>
                </a14:imgProps>
              </a:ext>
            </a:extLst>
          </a:blip>
          <a:srcRect r="51245"/>
          <a:stretch/>
        </p:blipFill>
        <p:spPr>
          <a:xfrm>
            <a:off x="2546637" y="1166630"/>
            <a:ext cx="1119506" cy="1640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076" y="2711790"/>
            <a:ext cx="1595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кудрявая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278" y="2707676"/>
            <a:ext cx="217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Берёзонька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кудрявенькая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1" b="98084" l="61407" r="94552"/>
                    </a14:imgEffect>
                  </a14:imgLayer>
                </a14:imgProps>
              </a:ext>
            </a:extLst>
          </a:blip>
          <a:srcRect l="60788" r="5220"/>
          <a:stretch/>
        </p:blipFill>
        <p:spPr>
          <a:xfrm>
            <a:off x="8385159" y="2215735"/>
            <a:ext cx="1939634" cy="37178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3007" y="5868937"/>
            <a:ext cx="1595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 пушистая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13" b="90000" l="391" r="94922"/>
                    </a14:imgEffect>
                  </a14:imgLayer>
                </a14:imgProps>
              </a:ext>
            </a:extLst>
          </a:blip>
          <a:srcRect b="9186"/>
          <a:stretch/>
        </p:blipFill>
        <p:spPr>
          <a:xfrm>
            <a:off x="10545007" y="3716458"/>
            <a:ext cx="1540741" cy="22616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08788" y="5868938"/>
            <a:ext cx="226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пушистенькая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6444" y="853082"/>
            <a:ext cx="1244756" cy="1106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9" b="100000" l="0" r="963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214" y="1236262"/>
            <a:ext cx="1179417" cy="7232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0931" y="1863981"/>
            <a:ext cx="1595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Ягода вкусная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1648" y="1858821"/>
            <a:ext cx="198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Ягодка вкусненькая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6831">
            <a:off x="4515571" y="2942783"/>
            <a:ext cx="2209272" cy="20942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540298">
            <a:off x="6851669" y="3695570"/>
            <a:ext cx="1213549" cy="11539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34014" y="5102561"/>
            <a:ext cx="1595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красивый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6756" y="5101220"/>
            <a:ext cx="2329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красивенький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35" b="97178" l="0" r="95349">
                        <a14:foregroundMark x1="42093" y1="59436" x2="42093" y2="59436"/>
                        <a14:foregroundMark x1="40000" y1="49735" x2="63488" y2="68078"/>
                        <a14:foregroundMark x1="35581" y1="70194" x2="42093" y2="49206"/>
                        <a14:foregroundMark x1="36279" y1="50265" x2="28605" y2="69665"/>
                        <a14:foregroundMark x1="51395" y1="62787" x2="54884" y2="77778"/>
                        <a14:foregroundMark x1="66279" y1="65961" x2="73488" y2="751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02" y="3514801"/>
            <a:ext cx="1889334" cy="24912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4075" y="5812037"/>
            <a:ext cx="1595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 крепкий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15" b="89870" l="9978" r="89913"/>
                    </a14:imgEffect>
                  </a14:imgLayer>
                </a14:imgProps>
              </a:ext>
            </a:extLst>
          </a:blip>
          <a:srcRect l="22298" r="19176"/>
          <a:stretch/>
        </p:blipFill>
        <p:spPr>
          <a:xfrm>
            <a:off x="2720242" y="4598566"/>
            <a:ext cx="1118788" cy="14326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9647" y="5806180"/>
            <a:ext cx="195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Грибочек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крепенький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  <p:bldP spid="16" grpId="0"/>
      <p:bldP spid="17" grpId="0"/>
      <p:bldP spid="20" grpId="0"/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816" y="24089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 </a:t>
            </a:r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6536" y="1317909"/>
            <a:ext cx="10158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Грибы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5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331</Words>
  <Application>Microsoft Office PowerPoint</Application>
  <PresentationFormat>Широкоэкранный</PresentationFormat>
  <Paragraphs>77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2021-03-22T01:39:49Z</dcterms:created>
  <dcterms:modified xsi:type="dcterms:W3CDTF">2021-04-07T06:21:21Z</dcterms:modified>
</cp:coreProperties>
</file>