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58" r:id="rId6"/>
    <p:sldId id="270" r:id="rId7"/>
    <p:sldId id="264" r:id="rId8"/>
    <p:sldId id="259" r:id="rId9"/>
    <p:sldId id="271" r:id="rId10"/>
    <p:sldId id="272" r:id="rId11"/>
    <p:sldId id="268" r:id="rId12"/>
    <p:sldId id="269" r:id="rId13"/>
    <p:sldId id="267" r:id="rId14"/>
    <p:sldId id="262" r:id="rId15"/>
    <p:sldId id="263" r:id="rId16"/>
    <p:sldId id="265" r:id="rId17"/>
    <p:sldId id="266" r:id="rId18"/>
    <p:sldId id="273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9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87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40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7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1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3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1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23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63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0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56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5631F-17E6-4B74-9F61-2498628FAE41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CCD3A-C45E-41B9-9CE9-E7EA9ECFA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42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9874" y="2743200"/>
            <a:ext cx="84582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«Организация экспериментальной работы с детьми дошкольного возраста»</a:t>
            </a:r>
            <a:endParaRPr lang="ru-RU" sz="40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9874" y="426721"/>
            <a:ext cx="84582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Мбдоу</a:t>
            </a:r>
            <a:r>
              <a:rPr lang="ru-RU" sz="3200" b="1" cap="all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г. Иркутска</a:t>
            </a:r>
          </a:p>
          <a:p>
            <a:pPr algn="ctr"/>
            <a:r>
              <a:rPr lang="ru-RU" sz="3200" b="1" cap="all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Детский сад №8</a:t>
            </a:r>
            <a:endParaRPr lang="ru-RU" sz="3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6" y="529406"/>
            <a:ext cx="3840000" cy="28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63" y="2651760"/>
            <a:ext cx="480000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051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10857" r="5024" b="25524"/>
          <a:stretch/>
        </p:blipFill>
        <p:spPr>
          <a:xfrm>
            <a:off x="1087482" y="1414174"/>
            <a:ext cx="7765869" cy="3990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9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38F83F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2" y="315096"/>
            <a:ext cx="445675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9726E0A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459" y="315096"/>
            <a:ext cx="4320782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4" b="-1343"/>
          <a:stretch>
            <a:fillRect/>
          </a:stretch>
        </p:blipFill>
        <p:spPr bwMode="auto">
          <a:xfrm>
            <a:off x="765817" y="3822451"/>
            <a:ext cx="407782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книга жизненный цикл бабоч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2995" r="4422" b="5286"/>
          <a:stretch>
            <a:fillRect/>
          </a:stretch>
        </p:blipFill>
        <p:spPr bwMode="auto">
          <a:xfrm>
            <a:off x="5554270" y="3798552"/>
            <a:ext cx="3271159" cy="252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1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447D2F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5" y="600529"/>
            <a:ext cx="2826369" cy="424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545" y="1704862"/>
            <a:ext cx="2829744" cy="417679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97" y="600529"/>
            <a:ext cx="2759018" cy="395840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7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8" y="529406"/>
            <a:ext cx="3981291" cy="57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34" y="529406"/>
            <a:ext cx="4341542" cy="57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049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82" y="529406"/>
            <a:ext cx="4289208" cy="57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3" y="529406"/>
            <a:ext cx="4127999" cy="57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77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опыт шагающая радуг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53202" r="4934" b="3175"/>
          <a:stretch/>
        </p:blipFill>
        <p:spPr bwMode="auto">
          <a:xfrm>
            <a:off x="692332" y="572997"/>
            <a:ext cx="4741818" cy="340940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опыт шагающая радуг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3552" r="6442" b="50768"/>
          <a:stretch/>
        </p:blipFill>
        <p:spPr bwMode="auto">
          <a:xfrm>
            <a:off x="5695406" y="3252651"/>
            <a:ext cx="3670663" cy="279545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7735" y="519389"/>
            <a:ext cx="6985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Электронный ресурс материалов </a:t>
            </a:r>
            <a:endParaRPr lang="ru-RU" sz="2000" b="1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Природа и наука»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50343" y="1352992"/>
            <a:ext cx="4040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https://disk.yandex.ru/d/4qAlc7brLo-BxA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65" y="2277699"/>
            <a:ext cx="8033953" cy="33393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20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7734" y="601468"/>
            <a:ext cx="6985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3200" b="1" cap="all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внимание!</a:t>
            </a:r>
            <a:endParaRPr lang="ru-RU" sz="3200" b="1" cap="all" dirty="0"/>
          </a:p>
        </p:txBody>
      </p:sp>
      <p:pic>
        <p:nvPicPr>
          <p:cNvPr id="5122" name="Picture 2" descr="https://edusnab.ru/upload/iblock/dd5/dd57273a86ca13fdd3d556a9258f20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/>
          <a:stretch/>
        </p:blipFill>
        <p:spPr bwMode="auto">
          <a:xfrm>
            <a:off x="2751090" y="1894114"/>
            <a:ext cx="4438650" cy="418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3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cv4.litres.ru/pub/c/bumajnaya-kniga/cover_max1500/53552349-avtor-ecers-3-shkaly-dlya-kompleksnoy-ocenki-kachestva-obrazovaniya-v-doshkolnyh-obrazovatelnyh-organizaciyah-535523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52" y="709406"/>
            <a:ext cx="7548929" cy="54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" y="946249"/>
            <a:ext cx="7635785" cy="4926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44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31978" y="1114497"/>
            <a:ext cx="767687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 ДЕТЕЙ:</a:t>
            </a:r>
            <a:endParaRPr lang="en-US" sz="2000" b="1" dirty="0" smtClean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ты больше всего любишь делать в центре науки и природы</a:t>
            </a:r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endParaRPr lang="en-US" sz="2000" dirty="0" smtClean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Хочется ли что-то поменять в центре</a:t>
            </a:r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 </a:t>
            </a:r>
            <a:endParaRPr lang="en-US" sz="2000" dirty="0" smtClean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тебе нравиться/не нравится</a:t>
            </a:r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endParaRPr lang="en-US" sz="2000" dirty="0" smtClean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бы ты убрал из центра</a:t>
            </a:r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endParaRPr lang="en-US" sz="2000" dirty="0" smtClean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ты хотел добавить</a:t>
            </a:r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r>
              <a:rPr lang="en-US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Чего не хватает</a:t>
            </a:r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endParaRPr lang="en-US" sz="2000" dirty="0" smtClean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8" y="503682"/>
            <a:ext cx="3418915" cy="4558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3" b="21373"/>
          <a:stretch/>
        </p:blipFill>
        <p:spPr>
          <a:xfrm>
            <a:off x="4373912" y="503683"/>
            <a:ext cx="3407571" cy="2850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2"/>
          <a:stretch/>
        </p:blipFill>
        <p:spPr>
          <a:xfrm>
            <a:off x="5731298" y="3517084"/>
            <a:ext cx="3339865" cy="29435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23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723" r="4706" b="6013"/>
          <a:stretch/>
        </p:blipFill>
        <p:spPr>
          <a:xfrm rot="5400000">
            <a:off x="4303486" y="1359052"/>
            <a:ext cx="5518948" cy="4104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6" t="19716" r="9362"/>
          <a:stretch/>
        </p:blipFill>
        <p:spPr>
          <a:xfrm rot="5400000">
            <a:off x="-11423" y="1360718"/>
            <a:ext cx="5546170" cy="4104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2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" b="5793"/>
          <a:stretch/>
        </p:blipFill>
        <p:spPr>
          <a:xfrm>
            <a:off x="1036850" y="841018"/>
            <a:ext cx="7867133" cy="51367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319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43" y="486161"/>
            <a:ext cx="6451148" cy="5846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480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9" y="209006"/>
            <a:ext cx="9313817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3" y="352697"/>
            <a:ext cx="480000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6"/>
          <a:stretch/>
        </p:blipFill>
        <p:spPr>
          <a:xfrm>
            <a:off x="1747252" y="4201560"/>
            <a:ext cx="3840000" cy="20855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84" y="1582766"/>
            <a:ext cx="3360000" cy="25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04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81</Words>
  <Application>Microsoft Office PowerPoint</Application>
  <PresentationFormat>Лист A4 (210x297 мм)</PresentationFormat>
  <Paragraphs>19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Светлана</cp:lastModifiedBy>
  <cp:revision>14</cp:revision>
  <dcterms:created xsi:type="dcterms:W3CDTF">2021-12-16T23:27:54Z</dcterms:created>
  <dcterms:modified xsi:type="dcterms:W3CDTF">2023-02-15T02:19:26Z</dcterms:modified>
</cp:coreProperties>
</file>