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0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238b543dc51cca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F431"/>
    <a:srgbClr val="F13FD8"/>
    <a:srgbClr val="08DBF8"/>
    <a:srgbClr val="2A0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01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1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62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7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0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6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5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5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236F-323C-4DB9-B3D8-86CF89C6D604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F3FD3-B1C1-4E1B-BDFB-3ADC20A4A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4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17" Type="http://schemas.microsoft.com/office/2007/relationships/hdphoto" Target="../media/hdphoto6.wdp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8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12"/>
            <a:ext cx="12191999" cy="6885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100000">
                        <a14:foregroundMark x1="18611" y1="24257" x2="18611" y2="24257"/>
                        <a14:foregroundMark x1="82161" y1="24924" x2="82161" y2="24924"/>
                        <a14:foregroundMark x1="88679" y1="37113" x2="88679" y2="37113"/>
                        <a14:foregroundMark x1="89623" y1="24682" x2="89623" y2="24682"/>
                        <a14:foregroundMark x1="84305" y1="24075" x2="84305" y2="24075"/>
                        <a14:foregroundMark x1="85163" y1="46089" x2="85163" y2="46089"/>
                        <a14:foregroundMark x1="84563" y1="40873" x2="84563" y2="40873"/>
                        <a14:foregroundMark x1="81561" y1="55549" x2="81561" y2="55549"/>
                        <a14:foregroundMark x1="76244" y1="58278" x2="76244" y2="58278"/>
                        <a14:foregroundMark x1="19640" y1="25955" x2="19640" y2="25955"/>
                        <a14:foregroundMark x1="83533" y1="55609" x2="83533" y2="55609"/>
                        <a14:foregroundMark x1="78045" y1="58642" x2="78045" y2="58642"/>
                        <a14:foregroundMark x1="72041" y1="59673" x2="90566" y2="4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5" y="983509"/>
            <a:ext cx="3523192" cy="49836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0471" y="143925"/>
            <a:ext cx="57310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Весна - красна</a:t>
            </a:r>
            <a:endParaRPr lang="ru-RU" sz="80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7217" y="1659433"/>
            <a:ext cx="6655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Здравствуйте, ребята! Я пришла к вам в гости. Вы меня узнали? Давайте поиграем. Вас ждут увлекательные и интересные задания.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8591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10" y="166359"/>
            <a:ext cx="2103438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6574221" y="216652"/>
            <a:ext cx="2906940" cy="898357"/>
          </a:xfrm>
          <a:prstGeom prst="wedgeRoundRectCallout">
            <a:avLst>
              <a:gd name="adj1" fmla="val 90891"/>
              <a:gd name="adj2" fmla="val -8749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весенние месяцы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" y="644946"/>
            <a:ext cx="3845384" cy="247514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5520" y="81055"/>
            <a:ext cx="1255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201" y="3823151"/>
            <a:ext cx="4088739" cy="288687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402621" y="3183505"/>
            <a:ext cx="1255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Ася и Дэн\Downloads\4557595a4ff1a94ea1798ede6967b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78" y="2828303"/>
            <a:ext cx="4096518" cy="276246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04837" y="2115572"/>
            <a:ext cx="1782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42"/>
            <a:ext cx="12191999" cy="690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100000">
                        <a14:foregroundMark x1="18611" y1="24257" x2="18611" y2="24257"/>
                        <a14:foregroundMark x1="82161" y1="24924" x2="82161" y2="24924"/>
                        <a14:foregroundMark x1="88679" y1="37113" x2="88679" y2="37113"/>
                        <a14:foregroundMark x1="89623" y1="24682" x2="89623" y2="24682"/>
                        <a14:foregroundMark x1="84305" y1="24075" x2="84305" y2="24075"/>
                        <a14:foregroundMark x1="85163" y1="46089" x2="85163" y2="46089"/>
                        <a14:foregroundMark x1="84563" y1="40873" x2="84563" y2="40873"/>
                        <a14:foregroundMark x1="81561" y1="55549" x2="81561" y2="55549"/>
                        <a14:foregroundMark x1="76244" y1="58278" x2="76244" y2="58278"/>
                        <a14:foregroundMark x1="19640" y1="25955" x2="19640" y2="25955"/>
                        <a14:foregroundMark x1="83533" y1="55609" x2="83533" y2="55609"/>
                        <a14:foregroundMark x1="78045" y1="58642" x2="78045" y2="58642"/>
                        <a14:foregroundMark x1="72041" y1="59673" x2="90566" y2="4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" y="216652"/>
            <a:ext cx="2098036" cy="2967707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308863" y="216652"/>
            <a:ext cx="5273663" cy="898357"/>
          </a:xfrm>
          <a:prstGeom prst="wedgeRoundRectCallout">
            <a:avLst>
              <a:gd name="adj1" fmla="val -82499"/>
              <a:gd name="adj2" fmla="val -5239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какие вы знаете весенние приметы?  Нажимайте на картинку и проверь правильно ли ты ответил.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2500" r="15500"/>
          <a:stretch/>
        </p:blipFill>
        <p:spPr>
          <a:xfrm>
            <a:off x="9043549" y="364107"/>
            <a:ext cx="1989222" cy="18047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760485" y="2219483"/>
            <a:ext cx="4555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Днем стало пригревать солнце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3683" y="2709738"/>
            <a:ext cx="202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теплее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21485"/>
          <a:stretch/>
        </p:blipFill>
        <p:spPr>
          <a:xfrm>
            <a:off x="781385" y="3245737"/>
            <a:ext cx="2478248" cy="197008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13766" y="5137973"/>
            <a:ext cx="406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потемнел и стал таять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269" y="5504461"/>
            <a:ext cx="339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проталины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404" y="1281724"/>
            <a:ext cx="3023756" cy="19764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085249" y="3339653"/>
            <a:ext cx="3720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Просыпаются животные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спячки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078" y="3214040"/>
            <a:ext cx="3899839" cy="2688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098670" y="5770064"/>
            <a:ext cx="3984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первые цветы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12785" t="4811" r="14759" b="25715"/>
          <a:stretch/>
        </p:blipFill>
        <p:spPr>
          <a:xfrm>
            <a:off x="4431335" y="4215862"/>
            <a:ext cx="2951748" cy="212268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658437" y="6317000"/>
            <a:ext cx="249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Начался ледоход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5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100000">
                        <a14:foregroundMark x1="18611" y1="24257" x2="18611" y2="24257"/>
                        <a14:foregroundMark x1="82161" y1="24924" x2="82161" y2="24924"/>
                        <a14:foregroundMark x1="88679" y1="37113" x2="88679" y2="37113"/>
                        <a14:foregroundMark x1="89623" y1="24682" x2="89623" y2="24682"/>
                        <a14:foregroundMark x1="84305" y1="24075" x2="84305" y2="24075"/>
                        <a14:foregroundMark x1="85163" y1="46089" x2="85163" y2="46089"/>
                        <a14:foregroundMark x1="84563" y1="40873" x2="84563" y2="40873"/>
                        <a14:foregroundMark x1="81561" y1="55549" x2="81561" y2="55549"/>
                        <a14:foregroundMark x1="76244" y1="58278" x2="76244" y2="58278"/>
                        <a14:foregroundMark x1="19640" y1="25955" x2="19640" y2="25955"/>
                        <a14:foregroundMark x1="83533" y1="55609" x2="83533" y2="55609"/>
                        <a14:foregroundMark x1="78045" y1="58642" x2="78045" y2="58642"/>
                        <a14:foregroundMark x1="72041" y1="59673" x2="90566" y2="4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64" y="223980"/>
            <a:ext cx="2098036" cy="2967707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7193712" y="259312"/>
            <a:ext cx="2700342" cy="898357"/>
          </a:xfrm>
          <a:prstGeom prst="wedgeRoundRectCallout">
            <a:avLst>
              <a:gd name="adj1" fmla="val 84680"/>
              <a:gd name="adj2" fmla="val -3720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весну и объясните ответ?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039" y="216652"/>
            <a:ext cx="350292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окном звенит она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поет: «Пришла весна!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холодные сосульки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эти струйки!»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Слышно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крыши: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Шлеп-шлеп-шлеп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потоп.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59" y="2453817"/>
            <a:ext cx="1780563" cy="190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37731" y="3985607"/>
            <a:ext cx="1031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Капель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3163" y="536931"/>
            <a:ext cx="30956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Снежок растаял и с полей </a:t>
            </a:r>
            <a:endParaRPr lang="ru-RU" sz="2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Бежит </a:t>
            </a: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прожорливый</a:t>
            </a: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203" y="1270370"/>
            <a:ext cx="2699033" cy="1518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4501" y="43857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732989" y="2740420"/>
            <a:ext cx="1031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9307" y="1592042"/>
            <a:ext cx="36091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из-под снега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Увидал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кусочек неба.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первый, самый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нежный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196" y="2915481"/>
            <a:ext cx="1839568" cy="18395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61764" y="3631664"/>
            <a:ext cx="1813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</a:t>
            </a: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78091" y="4779527"/>
            <a:ext cx="33938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 плаксивый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крыше горестно прирос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Слёзно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огорчается,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кончается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949" y="4832787"/>
            <a:ext cx="2859142" cy="190534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899482" y="6338026"/>
            <a:ext cx="2131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Сосулька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276252" y="3353610"/>
            <a:ext cx="260404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Жёлтые, пушистые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Шарики душистые.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 укроет от мороза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своих веточках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E3136"/>
                </a:solidFill>
                <a:effectLst/>
                <a:latin typeface="InformaPro-Normal"/>
              </a:rPr>
              <a:t>…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7602" y="4629196"/>
            <a:ext cx="2082568" cy="208256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031728" y="4747117"/>
            <a:ext cx="1104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Мимоза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15" grpId="1"/>
      <p:bldP spid="16" grpId="0"/>
      <p:bldP spid="18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5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45" y="4190998"/>
            <a:ext cx="3327180" cy="249538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" b="100000" l="0" r="99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3693" y="5066699"/>
            <a:ext cx="1868293" cy="1462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4270"/>
            <a:ext cx="2097206" cy="2969009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115350" y="144269"/>
            <a:ext cx="3479052" cy="970155"/>
          </a:xfrm>
          <a:prstGeom prst="wedgeRoundRectCallout">
            <a:avLst>
              <a:gd name="adj1" fmla="val -65584"/>
              <a:gd name="adj2" fmla="val -18034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просыпается весной? Нажимай на картинку и проверяй.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6608" y="3738006"/>
            <a:ext cx="146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Берлога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4791406"/>
            <a:ext cx="2368723" cy="18949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8603" y="4329741"/>
            <a:ext cx="99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0" b="89894" l="10000" r="933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0369" y="5797854"/>
            <a:ext cx="1524507" cy="9715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9398" y="629347"/>
            <a:ext cx="3295649" cy="24717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68950" y="174700"/>
            <a:ext cx="2056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Муравейник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38" l="10000" r="90000">
                        <a14:foregroundMark x1="46875" y1="9375" x2="46875" y2="9375"/>
                        <a14:foregroundMark x1="36875" y1="10000" x2="36875" y2="10000"/>
                        <a14:foregroundMark x1="32500" y1="12500" x2="47813" y2="39688"/>
                        <a14:foregroundMark x1="32813" y1="8125" x2="53438" y2="26250"/>
                        <a14:foregroundMark x1="44375" y1="9375" x2="35625" y2="18125"/>
                        <a14:foregroundMark x1="33438" y1="13750" x2="30312" y2="2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4351" y="2388209"/>
            <a:ext cx="1166979" cy="11669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792469" y="2492742"/>
            <a:ext cx="863813" cy="957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40354">
            <a:off x="9574280" y="2607438"/>
            <a:ext cx="987291" cy="9872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6189" r="3529" b="8216"/>
          <a:stretch/>
        </p:blipFill>
        <p:spPr bwMode="auto">
          <a:xfrm>
            <a:off x="4367047" y="1913880"/>
            <a:ext cx="2948153" cy="410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06860" y="1452215"/>
            <a:ext cx="186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 дерева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01" y="1984277"/>
            <a:ext cx="1054919" cy="86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85" b="96705" l="13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82" y="2971561"/>
            <a:ext cx="1241050" cy="82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63" y="3968838"/>
            <a:ext cx="853088" cy="8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4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5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044" y="3773293"/>
            <a:ext cx="2097206" cy="2969009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6301189" y="4942776"/>
            <a:ext cx="3673429" cy="1420907"/>
          </a:xfrm>
          <a:prstGeom prst="wedgeRoundRectCallout">
            <a:avLst>
              <a:gd name="adj1" fmla="val 68184"/>
              <a:gd name="adj2" fmla="val -96813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Узнай перелетных птиц по тени. Нажимай и проверяй.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  в какую сторону летит птица.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33" l="10000" r="96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886" y="345257"/>
            <a:ext cx="2384160" cy="1660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488" y="920516"/>
            <a:ext cx="1852975" cy="1266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" b="100000" l="9841" r="898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886" y="3046235"/>
            <a:ext cx="2534981" cy="18965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2841" y="229989"/>
            <a:ext cx="2189806" cy="17073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6749" y="3219199"/>
            <a:ext cx="1934619" cy="31070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8865" y="1833730"/>
            <a:ext cx="15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0561" y="2236026"/>
            <a:ext cx="15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08187" y="2006221"/>
            <a:ext cx="19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Жаворонок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1406" y="4927788"/>
            <a:ext cx="19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Грач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5046" y="5173608"/>
            <a:ext cx="19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Цапля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250" r="99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7860" y="1949562"/>
            <a:ext cx="2408126" cy="24081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06711" y="3910129"/>
            <a:ext cx="19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Дикий гусь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859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" y="508415"/>
            <a:ext cx="2097088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92610" y="5319225"/>
            <a:ext cx="3519403" cy="1199519"/>
          </a:xfrm>
          <a:prstGeom prst="wedgeRoundRectCallout">
            <a:avLst>
              <a:gd name="adj1" fmla="val -8948"/>
              <a:gd name="adj2" fmla="val -200528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какие нужны фигуры, чтобы построить вот такой скворечник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Назови цвет этой фигуры.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4014" y="2254470"/>
            <a:ext cx="1130099" cy="15765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2554014" y="1193252"/>
            <a:ext cx="1130100" cy="106121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51050" y="2743202"/>
            <a:ext cx="536028" cy="551793"/>
          </a:xfrm>
          <a:prstGeom prst="ellipse">
            <a:avLst/>
          </a:prstGeom>
          <a:solidFill>
            <a:srgbClr val="2A0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90429" y="3831022"/>
            <a:ext cx="268013" cy="13558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9378008">
            <a:off x="10352690" y="662643"/>
            <a:ext cx="1130100" cy="106121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831782">
            <a:off x="9059916" y="4138992"/>
            <a:ext cx="1130099" cy="15765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399808" y="644088"/>
            <a:ext cx="536028" cy="551793"/>
          </a:xfrm>
          <a:prstGeom prst="ellipse">
            <a:avLst/>
          </a:prstGeom>
          <a:solidFill>
            <a:srgbClr val="2A0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70921" y="828295"/>
            <a:ext cx="268013" cy="13558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047455" y="3558795"/>
            <a:ext cx="1128876" cy="1096246"/>
          </a:xfrm>
          <a:prstGeom prst="ellipse">
            <a:avLst/>
          </a:prstGeom>
          <a:solidFill>
            <a:srgbClr val="2A0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20442817">
            <a:off x="4742002" y="1775192"/>
            <a:ext cx="493811" cy="10769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20881819">
            <a:off x="4793485" y="4621363"/>
            <a:ext cx="1130099" cy="15765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206427" y="3148054"/>
            <a:ext cx="1481959" cy="58980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933587">
            <a:off x="6111363" y="1910501"/>
            <a:ext cx="793183" cy="17530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20171408">
            <a:off x="8308634" y="2667506"/>
            <a:ext cx="450781" cy="750479"/>
          </a:xfrm>
          <a:prstGeom prst="triangle">
            <a:avLst/>
          </a:prstGeom>
          <a:solidFill>
            <a:srgbClr val="2A0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271603" y="621023"/>
            <a:ext cx="706723" cy="2153712"/>
          </a:xfrm>
          <a:prstGeom prst="rect">
            <a:avLst/>
          </a:prstGeom>
          <a:solidFill>
            <a:srgbClr val="08DB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152358" y="4379145"/>
            <a:ext cx="536028" cy="551793"/>
          </a:xfrm>
          <a:prstGeom prst="ellipse">
            <a:avLst/>
          </a:prstGeom>
          <a:solidFill>
            <a:srgbClr val="08DB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17812525">
            <a:off x="7330364" y="5286275"/>
            <a:ext cx="556280" cy="13558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17"/>
          <p:cNvSpPr/>
          <p:nvPr/>
        </p:nvSpPr>
        <p:spPr>
          <a:xfrm>
            <a:off x="4263710" y="3195780"/>
            <a:ext cx="1094824" cy="1084150"/>
          </a:xfrm>
          <a:prstGeom prst="parallelogram">
            <a:avLst/>
          </a:prstGeom>
          <a:solidFill>
            <a:srgbClr val="F13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омб 23"/>
          <p:cNvSpPr/>
          <p:nvPr/>
        </p:nvSpPr>
        <p:spPr>
          <a:xfrm>
            <a:off x="10280316" y="5401396"/>
            <a:ext cx="1174032" cy="13222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Трапеция 24"/>
          <p:cNvSpPr/>
          <p:nvPr/>
        </p:nvSpPr>
        <p:spPr>
          <a:xfrm>
            <a:off x="6654021" y="429355"/>
            <a:ext cx="942238" cy="1076856"/>
          </a:xfrm>
          <a:prstGeom prst="trapezoid">
            <a:avLst/>
          </a:prstGeom>
          <a:solidFill>
            <a:srgbClr val="1CF4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5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4106E-6 1.85185E-6 C -0.00886 0.01389 0.00169 -0.00394 -0.00899 0.02129 C -0.01589 0.03773 -0.01225 0.02454 -0.01941 0.0368 C -0.02475 0.04606 -0.02189 0.04768 -0.0284 0.05532 C -0.03517 0.06342 -0.04442 0.06366 -0.05172 0.06736 C -0.06409 0.07384 -0.07529 0.08009 -0.08793 0.08287 C -0.10864 0.09514 -0.13261 0.09907 -0.15397 0.10416 C -0.16478 0.11065 -0.1752 0.11366 -0.18627 0.11643 C -0.20282 0.12639 -0.21962 0.12916 -0.23668 0.13194 C -0.24528 0.13472 -0.25401 0.13842 -0.26261 0.1412 C -0.28957 0.13935 -0.31744 0.14028 -0.34402 0.12569 C -0.35717 0.11852 -0.36955 0.10625 -0.38283 0.10139 C -0.39312 0.09329 -0.40355 0.08889 -0.41397 0.08287 C -0.41879 0.075 -0.42478 0.07222 -0.42947 0.06435 C -0.43507 0.0544 -0.43885 0.04213 -0.44367 0.03055 C -0.44523 0.02685 -0.44731 0.025 -0.44888 0.02129 C -0.4576 0.00092 -0.44875 0.01736 -0.45539 1.85185E-6 C -0.45865 -0.00857 -0.46255 -0.01574 -0.46568 -0.02454 C -0.46946 -0.03565 -0.47362 -0.04676 -0.47727 -0.05834 C -0.48053 -0.06806 -0.48639 -0.08889 -0.48639 -0.08843 C -0.48678 -0.0919 -0.48704 -0.09537 -0.48769 -0.09815 C -0.48834 -0.10139 -0.48978 -0.10394 -0.4903 -0.10741 C -0.49512 -0.1375 -0.48717 -0.10834 -0.49538 -0.13472 C -0.49785 -0.16412 -0.4946 -0.1375 -0.50059 -0.1625 C -0.5058 -0.18472 -0.50528 -0.21134 -0.51479 -0.22685 C -0.51674 -0.24074 -0.52208 -0.25023 -0.52391 -0.26343 C -0.52482 -0.26968 -0.52651 -0.28195 -0.52651 -0.28171 " pathEditMode="relative" rAng="0" ptsTypes="ffffffffffffffffffffffffff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47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7 L -0.00091 -0.0007 C -0.00039 0.01111 -0.00026 0.02291 0.00039 0.03472 C 0.00065 0.04051 0.0017 0.0493 0.00274 0.05555 C 0.003 0.05764 0.00352 0.05972 0.00391 0.06157 C 0.00352 0.08333 0.00339 0.10486 0.00274 0.12639 C 0.00261 0.12778 0.00092 0.13866 0.00039 0.14074 C -0.0039 0.15578 -0.00169 0.13634 -0.00794 0.16389 C -0.0108 0.17685 -0.00872 0.17153 -0.01367 0.18055 C -0.01601 0.19653 -0.01393 0.18611 -0.02304 0.20741 L -0.03007 0.22407 C -0.03086 0.22639 -0.03151 0.2287 -0.03242 0.23055 C -0.03346 0.23217 -0.03476 0.23333 -0.03606 0.23472 C -0.04114 0.24838 -0.03515 0.2331 -0.04179 0.24722 C -0.0431 0.24977 -0.04414 0.25278 -0.04544 0.25555 C -0.04648 0.25764 -0.04778 0.25949 -0.04882 0.26157 C -0.04974 0.26366 -0.05026 0.26597 -0.05117 0.26805 C -0.05273 0.27083 -0.05442 0.27338 -0.05586 0.27639 C -0.0569 0.27824 -0.05716 0.28102 -0.0582 0.28241 C -0.05924 0.28379 -0.06067 0.28356 -0.06185 0.28472 C -0.06302 0.28565 -0.06419 0.28727 -0.06523 0.28889 C -0.06823 0.29328 -0.06875 0.29653 -0.07226 0.29907 C -0.07382 0.30023 -0.07539 0.30046 -0.07695 0.30139 C -0.08372 0.31319 -0.07695 0.30324 -0.08528 0.30972 C -0.08645 0.31065 -0.0875 0.31273 -0.08867 0.31389 C -0.09401 0.31782 -0.09231 0.31389 -0.097 0.31805 C -0.09817 0.31898 -0.09921 0.32106 -0.10039 0.32222 C -0.10273 0.32384 -0.10507 0.325 -0.10742 0.32639 C -0.1125 0.32916 -0.10976 0.32778 -0.11575 0.33055 L -0.20013 0.32824 C -0.20195 0.32824 -0.20299 0.32361 -0.20481 0.32222 C -0.20963 0.31782 -0.20976 0.31805 -0.21289 0.31805 L -0.21289 0.31805 " pathEditMode="relative" ptsTypes="AAAAAAAAAAAAAAAAAAAAAAAAAAAA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92593E-6 L -1.04167E-6 5.92593E-6 L -0.01171 0.02686 C -0.01302 0.02964 -0.01406 0.03241 -0.01523 0.03519 L -0.01875 0.04353 C -0.01914 0.04584 -0.0194 0.04792 -0.01992 0.05001 C -0.02096 0.05302 -0.02239 0.05533 -0.02343 0.05834 C -0.02435 0.06019 -0.025 0.06251 -0.02578 0.06436 C -0.02812 0.07015 -0.03112 0.07501 -0.03281 0.08103 C -0.03698 0.09561 -0.03307 0.0838 -0.03867 0.09584 C -0.03997 0.09839 -0.04114 0.10116 -0.04218 0.10417 C -0.0431 0.10603 -0.04362 0.10834 -0.04453 0.11019 C -0.05169 0.12501 -0.04661 0.11366 -0.05273 0.12269 C -0.05403 0.12478 -0.05507 0.12709 -0.05625 0.12917 C -0.05742 0.13056 -0.05872 0.13172 -0.05976 0.13334 C -0.06145 0.13519 -0.06289 0.13751 -0.06445 0.13936 C -0.06562 0.14098 -0.06679 0.1426 -0.06796 0.14353 C -0.06953 0.14468 -0.07122 0.14468 -0.07265 0.14584 C -0.07591 0.14815 -0.0789 0.15186 -0.08203 0.15417 C -0.10039 0.16714 -0.07747 0.1514 -0.09257 0.16019 C -0.09961 0.16436 -0.097 0.1639 -0.10312 0.16853 C -0.11471 0.17778 -0.10312 0.16783 -0.11601 0.17686 C -0.1177 0.17802 -0.11914 0.18033 -0.1207 0.18103 C -0.125 0.18311 -0.12929 0.18403 -0.13359 0.18519 C -0.13906 0.18681 -0.15 0.18936 -0.15 0.18936 C -0.15872 0.19468 -0.16224 0.19746 -0.17109 0.20001 C -0.175 0.20093 -0.1789 0.2014 -0.18281 0.20186 C -0.18632 0.20325 -0.18984 0.20533 -0.19336 0.20603 C -0.20195 0.20811 -0.21914 0.21042 -0.21914 0.21042 L -0.33281 0.20834 C -0.33763 0.20788 -0.34218 0.20533 -0.34687 0.20417 L -0.36211 0.20001 C -0.36445 0.19862 -0.36679 0.19677 -0.36914 0.19584 C -0.37148 0.19468 -0.38255 0.19214 -0.38437 0.19167 C -0.38685 0.19098 -0.38919 0.19052 -0.3914 0.18936 C -0.39388 0.18843 -0.39609 0.18612 -0.39843 0.18519 C -0.40273 0.18403 -0.40716 0.18403 -0.41132 0.18334 C -0.4138 0.18265 -0.41601 0.18195 -0.41836 0.18103 L -0.43007 0.17269 C -0.43203 0.1713 -0.43398 0.16991 -0.43593 0.16853 C -0.44179 0.16528 -0.44778 0.16204 -0.45351 0.15834 C -0.4651 0.1507 -0.45078 0.15672 -0.46406 0.15186 C -0.46888 0.14769 -0.47604 0.14098 -0.48046 0.13936 C -0.48281 0.13866 -0.48854 0.13681 -0.49101 0.13519 C -0.49804 0.13126 -0.49544 0.13172 -0.50156 0.12686 C -0.50351 0.12547 -0.5056 0.12431 -0.50742 0.12269 C -0.50911 0.12153 -0.51041 0.11945 -0.51211 0.11853 C -0.51562 0.11714 -0.51914 0.11714 -0.52265 0.11667 C -0.53112 0.11158 -0.52057 0.1176 -0.53086 0.11251 C -0.53216 0.11181 -0.5332 0.11089 -0.53437 0.11019 C -0.53815 0.10857 -0.5414 0.10834 -0.54492 0.10603 C -0.5582 0.09839 -0.54427 0.10487 -0.55546 0.10001 C -0.5608 0.09515 -0.56015 0.09561 -0.56601 0.09167 C -0.56718 0.09075 -0.56849 0.09028 -0.56953 0.08936 C -0.57122 0.0882 -0.57265 0.08658 -0.57421 0.08519 C -0.57539 0.0845 -0.57669 0.08403 -0.57773 0.08334 C -0.57981 0.08195 -0.58164 0.08033 -0.58359 0.07917 C -0.58984 0.07501 -0.58489 0.07917 -0.59296 0.07269 C -0.60442 0.0639 -0.59036 0.07292 -0.60351 0.06667 C -0.60599 0.06552 -0.6082 0.06251 -0.61054 0.06251 L -0.6539 0.06251 L -0.6539 0.06251 " pathEditMode="relative" ptsTypes="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31 0.00301 -0.00808 0.01944 -0.00938 0.02685 C -0.01003 0.03032 -0.00977 0.03403 -0.01068 0.03727 C -0.01146 0.04051 -0.01315 0.04259 -0.01407 0.0456 C -0.02006 0.06481 -0.01367 0.04792 -0.01771 0.06435 C -0.01823 0.06667 -0.01927 0.06852 -0.02006 0.0706 C -0.02032 0.07407 -0.02058 0.07778 -0.0211 0.08102 C -0.02201 0.08588 -0.02435 0.09537 -0.02578 0.09977 C -0.02657 0.10208 -0.02735 0.10394 -0.02813 0.10602 C -0.02982 0.12083 -0.02878 0.11319 -0.03177 0.12894 L -0.03282 0.13519 L -0.03412 0.14144 C -0.03464 0.15023 -0.0349 0.15833 -0.03646 0.16644 C -0.03711 0.17014 -0.03802 0.17338 -0.03881 0.17685 C -0.04037 0.20671 -0.03828 0.18843 -0.04219 0.2081 C -0.04349 0.21435 -0.04375 0.22153 -0.04584 0.22685 C -0.04662 0.22894 -0.04727 0.23125 -0.04818 0.2331 C -0.04922 0.23542 -0.05065 0.23704 -0.05157 0.23935 C -0.05261 0.2419 -0.05313 0.24514 -0.05391 0.24769 C -0.05508 0.25139 -0.05612 0.25486 -0.05756 0.2581 C -0.06003 0.26458 -0.06289 0.2706 -0.06563 0.27685 C -0.06719 0.28032 -0.06862 0.28426 -0.07032 0.28727 C -0.07162 0.28935 -0.07279 0.29144 -0.07396 0.29352 C -0.07513 0.2963 -0.07631 0.29907 -0.07735 0.30185 C -0.07826 0.30394 -0.07878 0.30625 -0.07969 0.3081 C -0.08125 0.31111 -0.08308 0.31343 -0.08438 0.31644 C -0.08581 0.31968 -0.08659 0.32361 -0.08802 0.32685 C -0.08894 0.32917 -0.0905 0.33079 -0.09141 0.3331 C -0.09284 0.33634 -0.09362 0.34028 -0.09506 0.34352 C -0.09597 0.34583 -0.09753 0.34745 -0.09844 0.34977 C -0.09948 0.35231 -0.09987 0.35556 -0.10078 0.3581 C -0.10183 0.36065 -0.10326 0.36227 -0.10443 0.36435 C -0.1056 0.36713 -0.10677 0.36991 -0.10782 0.37269 C -0.10873 0.37477 -0.10938 0.37685 -0.11016 0.37894 C -0.11133 0.38171 -0.11263 0.38449 -0.11381 0.38727 C -0.11459 0.38935 -0.11511 0.39167 -0.11615 0.39352 C -0.11901 0.39931 -0.1224 0.40463 -0.12552 0.41019 L -0.1336 0.42477 C -0.1349 0.42685 -0.13646 0.42847 -0.13724 0.43102 C -0.14115 0.44537 -0.13724 0.43426 -0.14427 0.4456 C -0.15821 0.46829 -0.14636 0.45301 -0.15938 0.46852 C -0.16016 0.4706 -0.16068 0.47315 -0.16172 0.47477 C -0.16472 0.4794 -0.16797 0.4831 -0.1711 0.48727 L -0.17578 0.49352 C -0.18477 0.50556 -0.17617 0.49491 -0.18516 0.50394 C -0.18646 0.50509 -0.1875 0.50694 -0.18881 0.5081 C -0.18985 0.50903 -0.19115 0.50926 -0.19219 0.51019 C -0.19349 0.51134 -0.19453 0.51343 -0.19584 0.51435 C -0.19727 0.51551 -0.19896 0.51574 -0.20052 0.51644 C -0.2017 0.51713 -0.20287 0.51782 -0.20391 0.51852 C -0.20795 0.52106 -0.20964 0.52292 -0.21328 0.52477 C -0.21758 0.52685 -0.22201 0.52894 -0.22631 0.53102 C -0.22748 0.53171 -0.22852 0.53264 -0.22969 0.5331 C -0.23568 0.53542 -0.24258 0.53634 -0.24844 0.53727 C -0.28399 0.55 -0.25625 0.54167 -0.33282 0.53935 C -0.33438 0.53796 -0.33594 0.53634 -0.3375 0.53519 C -0.34102 0.53287 -0.34818 0.52894 -0.34818 0.52894 C -0.34974 0.52685 -0.35117 0.52477 -0.35287 0.52269 C -0.35391 0.5213 -0.35521 0.52014 -0.35625 0.51852 C -0.35756 0.51667 -0.35847 0.51389 -0.3599 0.51227 C -0.3612 0.51042 -0.36302 0.50972 -0.36459 0.5081 C -0.36693 0.50556 -0.36927 0.50255 -0.37162 0.49977 C -0.37266 0.49838 -0.37396 0.49722 -0.375 0.4956 C -0.37657 0.49352 -0.378 0.4912 -0.37969 0.48935 C -0.38086 0.48819 -0.38216 0.48843 -0.38334 0.48727 C -0.38568 0.48495 -0.3875 0.47963 -0.39037 0.47894 C -0.39297 0.47824 -0.39584 0.47778 -0.39844 0.47685 C -0.40013 0.47639 -0.40157 0.475 -0.40313 0.47477 C -0.40547 0.47431 -0.40782 0.47477 -0.41016 0.47477 L -0.41016 0.47477 " pathEditMode="relative" ptsTypes="AAAAAAAAA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9" grpId="0" animBg="1"/>
      <p:bldP spid="16" grpId="0" animBg="1"/>
      <p:bldP spid="17" grpId="0" animBg="1"/>
      <p:bldP spid="15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18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5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98056" l="15000" r="9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28542" r="8230" b="4166"/>
          <a:stretch/>
        </p:blipFill>
        <p:spPr>
          <a:xfrm>
            <a:off x="47846" y="235246"/>
            <a:ext cx="9903376" cy="66227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182" y="2973195"/>
            <a:ext cx="2097206" cy="2969009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9822873" y="207334"/>
            <a:ext cx="2078182" cy="1667023"/>
          </a:xfrm>
          <a:prstGeom prst="wedgeRoundRectCallout">
            <a:avLst>
              <a:gd name="adj1" fmla="val -7039"/>
              <a:gd name="adj2" fmla="val 111019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Расскажи, чего не бывает весной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Проверь себя.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99" y="5157700"/>
            <a:ext cx="1073726" cy="107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462" y="2140529"/>
            <a:ext cx="1073726" cy="1073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925" y="4364182"/>
            <a:ext cx="1073726" cy="1073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810" y="3678383"/>
            <a:ext cx="1073726" cy="1073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712" y="2075586"/>
            <a:ext cx="1073726" cy="10737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779" y="1870364"/>
            <a:ext cx="1073726" cy="10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5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78" y="649770"/>
            <a:ext cx="3523793" cy="49869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92307" y="1121258"/>
            <a:ext cx="806502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Молодец! </a:t>
            </a:r>
          </a:p>
          <a:p>
            <a:pPr algn="ctr"/>
            <a:r>
              <a:rPr lang="ru-RU" sz="8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Ты справился </a:t>
            </a:r>
          </a:p>
          <a:p>
            <a:pPr algn="ctr"/>
            <a:r>
              <a:rPr lang="ru-RU" sz="8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со всеми заданиями!</a:t>
            </a:r>
            <a:endParaRPr lang="ru-RU" sz="80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247</Words>
  <Application>Microsoft Office PowerPoint</Application>
  <PresentationFormat>Широкоэкранный</PresentationFormat>
  <Paragraphs>61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InformaPro-Normal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</cp:revision>
  <dcterms:created xsi:type="dcterms:W3CDTF">2022-03-02T01:40:46Z</dcterms:created>
  <dcterms:modified xsi:type="dcterms:W3CDTF">2023-03-29T05:50:15Z</dcterms:modified>
</cp:coreProperties>
</file>