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0" r:id="rId7"/>
    <p:sldId id="268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1848"/>
    <a:srgbClr val="007635"/>
    <a:srgbClr val="006600"/>
    <a:srgbClr val="FF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34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FEBBC-E658-453E-957C-3800BCEF5B2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142FE-8C3C-4107-A4BF-9E9654617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36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142FE-8C3C-4107-A4BF-9E96546178A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3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296B-E508-4F19-B35B-D9828FA39B6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C09-1E41-46C3-B8E3-091AADBD0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2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296B-E508-4F19-B35B-D9828FA39B6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C09-1E41-46C3-B8E3-091AADBD0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3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296B-E508-4F19-B35B-D9828FA39B6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C09-1E41-46C3-B8E3-091AADBD0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5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296B-E508-4F19-B35B-D9828FA39B6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C09-1E41-46C3-B8E3-091AADBD0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9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296B-E508-4F19-B35B-D9828FA39B6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C09-1E41-46C3-B8E3-091AADBD0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1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296B-E508-4F19-B35B-D9828FA39B6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C09-1E41-46C3-B8E3-091AADBD0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6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296B-E508-4F19-B35B-D9828FA39B6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C09-1E41-46C3-B8E3-091AADBD0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4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296B-E508-4F19-B35B-D9828FA39B6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C09-1E41-46C3-B8E3-091AADBD0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6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296B-E508-4F19-B35B-D9828FA39B6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C09-1E41-46C3-B8E3-091AADBD0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0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296B-E508-4F19-B35B-D9828FA39B6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C09-1E41-46C3-B8E3-091AADBD0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2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296B-E508-4F19-B35B-D9828FA39B6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C09-1E41-46C3-B8E3-091AADBD0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4296B-E508-4F19-B35B-D9828FA39B6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ABC09-1E41-46C3-B8E3-091AADBD0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4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microsoft.com/office/2007/relationships/hdphoto" Target="../media/hdphoto15.wdp"/><Relationship Id="rId4" Type="http://schemas.microsoft.com/office/2007/relationships/hdphoto" Target="../media/hdphoto14.wdp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60.png"/><Relationship Id="rId18" Type="http://schemas.microsoft.com/office/2007/relationships/hdphoto" Target="../media/hdphoto22.wdp"/><Relationship Id="rId3" Type="http://schemas.openxmlformats.org/officeDocument/2006/relationships/image" Target="../media/image54.jpeg"/><Relationship Id="rId7" Type="http://schemas.openxmlformats.org/officeDocument/2006/relationships/image" Target="../media/image57.png"/><Relationship Id="rId12" Type="http://schemas.microsoft.com/office/2007/relationships/hdphoto" Target="../media/hdphoto19.wdp"/><Relationship Id="rId17" Type="http://schemas.openxmlformats.org/officeDocument/2006/relationships/image" Target="../media/image62.png"/><Relationship Id="rId2" Type="http://schemas.openxmlformats.org/officeDocument/2006/relationships/image" Target="../media/image1.jpeg"/><Relationship Id="rId16" Type="http://schemas.microsoft.com/office/2007/relationships/hdphoto" Target="../media/hdphoto2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openxmlformats.org/officeDocument/2006/relationships/image" Target="../media/image61.png"/><Relationship Id="rId10" Type="http://schemas.microsoft.com/office/2007/relationships/hdphoto" Target="../media/hdphoto18.wdp"/><Relationship Id="rId4" Type="http://schemas.openxmlformats.org/officeDocument/2006/relationships/image" Target="../media/image55.png"/><Relationship Id="rId9" Type="http://schemas.openxmlformats.org/officeDocument/2006/relationships/image" Target="../media/image58.png"/><Relationship Id="rId1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8.png"/><Relationship Id="rId18" Type="http://schemas.microsoft.com/office/2007/relationships/hdphoto" Target="../media/hdphoto19.wdp"/><Relationship Id="rId3" Type="http://schemas.openxmlformats.org/officeDocument/2006/relationships/image" Target="../media/image63.jpeg"/><Relationship Id="rId7" Type="http://schemas.microsoft.com/office/2007/relationships/hdphoto" Target="../media/hdphoto21.wdp"/><Relationship Id="rId12" Type="http://schemas.microsoft.com/office/2007/relationships/hdphoto" Target="../media/hdphoto23.wdp"/><Relationship Id="rId17" Type="http://schemas.openxmlformats.org/officeDocument/2006/relationships/image" Target="../media/image59.png"/><Relationship Id="rId2" Type="http://schemas.openxmlformats.org/officeDocument/2006/relationships/image" Target="../media/image1.jpeg"/><Relationship Id="rId16" Type="http://schemas.microsoft.com/office/2007/relationships/hdphoto" Target="../media/hdphoto25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7.png"/><Relationship Id="rId5" Type="http://schemas.microsoft.com/office/2007/relationships/hdphoto" Target="../media/hdphoto18.wdp"/><Relationship Id="rId15" Type="http://schemas.openxmlformats.org/officeDocument/2006/relationships/image" Target="../media/image69.png"/><Relationship Id="rId10" Type="http://schemas.openxmlformats.org/officeDocument/2006/relationships/image" Target="../media/image66.png"/><Relationship Id="rId19" Type="http://schemas.openxmlformats.org/officeDocument/2006/relationships/image" Target="../media/image56.png"/><Relationship Id="rId4" Type="http://schemas.openxmlformats.org/officeDocument/2006/relationships/image" Target="../media/image58.png"/><Relationship Id="rId9" Type="http://schemas.openxmlformats.org/officeDocument/2006/relationships/image" Target="../media/image65.png"/><Relationship Id="rId14" Type="http://schemas.microsoft.com/office/2007/relationships/hdphoto" Target="../media/hdphoto2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8.jpeg"/><Relationship Id="rId3" Type="http://schemas.openxmlformats.org/officeDocument/2006/relationships/image" Target="../media/image4.png"/><Relationship Id="rId7" Type="http://schemas.openxmlformats.org/officeDocument/2006/relationships/image" Target="../media/image73.jpeg"/><Relationship Id="rId12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6.gif"/><Relationship Id="rId5" Type="http://schemas.openxmlformats.org/officeDocument/2006/relationships/image" Target="../media/image71.jpeg"/><Relationship Id="rId10" Type="http://schemas.openxmlformats.org/officeDocument/2006/relationships/image" Target="../media/image14.jpeg"/><Relationship Id="rId4" Type="http://schemas.openxmlformats.org/officeDocument/2006/relationships/image" Target="../media/image70.png"/><Relationship Id="rId9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15.png"/><Relationship Id="rId21" Type="http://schemas.openxmlformats.org/officeDocument/2006/relationships/image" Target="../media/image25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20" Type="http://schemas.microsoft.com/office/2007/relationships/hdphoto" Target="../media/hdphoto8.wdp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microsoft.com/office/2007/relationships/hdphoto" Target="../media/hdphoto6.wdp"/><Relationship Id="rId23" Type="http://schemas.openxmlformats.org/officeDocument/2006/relationships/image" Target="../media/image26.png"/><Relationship Id="rId28" Type="http://schemas.microsoft.com/office/2007/relationships/hdphoto" Target="../media/hdphoto12.wdp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18.png"/><Relationship Id="rId14" Type="http://schemas.openxmlformats.org/officeDocument/2006/relationships/image" Target="../media/image21.png"/><Relationship Id="rId22" Type="http://schemas.microsoft.com/office/2007/relationships/hdphoto" Target="../media/hdphoto9.wdp"/><Relationship Id="rId27" Type="http://schemas.openxmlformats.org/officeDocument/2006/relationships/image" Target="../media/image28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Весна\0d1f8cb2b1c7f9a4019b5e8b5ba21a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80" flipH="1">
            <a:off x="161967" y="328243"/>
            <a:ext cx="2821386" cy="23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713" y="1268760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80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Путешествие солнечного лучика </a:t>
            </a:r>
            <a:endParaRPr lang="ru-RU" sz="80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494116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Авторы:  Белкина А.Е.</a:t>
            </a:r>
          </a:p>
          <a:p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Шевелева И.О</a:t>
            </a:r>
            <a:r>
              <a:rPr lang="ru-RU" dirty="0" smtClean="0">
                <a:solidFill>
                  <a:srgbClr val="003300"/>
                </a:solidFill>
              </a:rPr>
              <a:t>.</a:t>
            </a:r>
            <a:endParaRPr lang="ru-RU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Весна\8376342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"/>
          <a:stretch/>
        </p:blipFill>
        <p:spPr bwMode="auto">
          <a:xfrm>
            <a:off x="1043608" y="908720"/>
            <a:ext cx="7632848" cy="5507307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Весна\0d1f8cb2b1c7f9a4019b5e8b5ba21a8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-103332"/>
            <a:ext cx="1858005" cy="173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7644" y="19121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rgbClr val="003300"/>
                  </a:solidFill>
                </a:ln>
                <a:solidFill>
                  <a:srgbClr val="00763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«Что перепутал художник»</a:t>
            </a:r>
            <a:endParaRPr lang="ru-RU" sz="4000" b="1" dirty="0">
              <a:ln w="1905">
                <a:solidFill>
                  <a:srgbClr val="003300"/>
                </a:solidFill>
              </a:ln>
              <a:solidFill>
                <a:srgbClr val="00763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515" y="19121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rgbClr val="003300"/>
                  </a:solidFill>
                </a:ln>
                <a:solidFill>
                  <a:srgbClr val="00763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«Узнай птицу по силуэту»</a:t>
            </a:r>
            <a:endParaRPr lang="ru-RU" sz="4000" b="1" dirty="0">
              <a:ln w="1905">
                <a:solidFill>
                  <a:srgbClr val="003300"/>
                </a:solidFill>
              </a:ln>
              <a:solidFill>
                <a:srgbClr val="00763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Весна\92113164_large_4979214_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81" b="89241" l="26143" r="6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7" t="46131" r="42537" b="13606"/>
          <a:stretch/>
        </p:blipFill>
        <p:spPr bwMode="auto">
          <a:xfrm rot="307822">
            <a:off x="5376291" y="2916844"/>
            <a:ext cx="2178688" cy="1930619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Весна\0d1f8cb2b1c7f9a4019b5e8b5ba21a8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6248"/>
            <a:ext cx="2127484" cy="20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Весна\92113164_large_4979214_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6" b="89662" l="77286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38" t="12059" b="46294"/>
          <a:stretch/>
        </p:blipFill>
        <p:spPr bwMode="auto">
          <a:xfrm>
            <a:off x="626515" y="608878"/>
            <a:ext cx="1517628" cy="188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Весна\92113164_large_4979214_7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6" b="89662" l="1429" r="3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40" r="66607" b="41734"/>
          <a:stretch/>
        </p:blipFill>
        <p:spPr bwMode="auto">
          <a:xfrm>
            <a:off x="272100" y="4515249"/>
            <a:ext cx="2226457" cy="207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:\Весна\92113164_large_4979214_7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743" b="96414" l="4143" r="41143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5720"/>
          <a:stretch/>
        </p:blipFill>
        <p:spPr bwMode="auto">
          <a:xfrm flipH="1">
            <a:off x="6606226" y="4331323"/>
            <a:ext cx="2397514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E:\Весна\img2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2892" r="7236" b="50000"/>
          <a:stretch/>
        </p:blipFill>
        <p:spPr bwMode="auto">
          <a:xfrm>
            <a:off x="1637964" y="1759305"/>
            <a:ext cx="4433997" cy="26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E:\Весна\img2.gif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265" b="83989" l="2500" r="2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548" r="73205" b="14602"/>
          <a:stretch/>
        </p:blipFill>
        <p:spPr bwMode="auto">
          <a:xfrm flipH="1">
            <a:off x="33944" y="2435754"/>
            <a:ext cx="1701787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E:\Весна\img2.gif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61" b="38806" l="69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49" t="15319" r="4260" b="58907"/>
          <a:stretch/>
        </p:blipFill>
        <p:spPr bwMode="auto">
          <a:xfrm rot="931733">
            <a:off x="4901483" y="848473"/>
            <a:ext cx="1519708" cy="180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E:\Весна\img2.gif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547" b="94980" l="10000" r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445" r="70471"/>
          <a:stretch/>
        </p:blipFill>
        <p:spPr bwMode="auto">
          <a:xfrm>
            <a:off x="2349093" y="5460035"/>
            <a:ext cx="1687572" cy="13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E:\Весна\img2.gif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8" b="25102" l="10000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00" b="73126"/>
          <a:stretch/>
        </p:blipFill>
        <p:spPr bwMode="auto">
          <a:xfrm flipH="1">
            <a:off x="4042573" y="4331323"/>
            <a:ext cx="2423061" cy="18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Весна\92113164_large_4979214_7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39" b="89241" l="43286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95" t="48144" b="7335"/>
          <a:stretch/>
        </p:blipFill>
        <p:spPr bwMode="auto">
          <a:xfrm>
            <a:off x="7257056" y="1549036"/>
            <a:ext cx="1827213" cy="21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91212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rgbClr val="003300"/>
                  </a:solidFill>
                </a:ln>
                <a:solidFill>
                  <a:srgbClr val="00763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«От чего загрустил лучик?»</a:t>
            </a:r>
            <a:endParaRPr lang="ru-RU" sz="4000" b="1" dirty="0">
              <a:ln w="1905">
                <a:solidFill>
                  <a:srgbClr val="003300"/>
                </a:solidFill>
              </a:ln>
              <a:solidFill>
                <a:srgbClr val="00763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E:\Весна\9476973f07cf79326c2c07439f101e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"/>
          <a:stretch/>
        </p:blipFill>
        <p:spPr bwMode="auto">
          <a:xfrm>
            <a:off x="287726" y="1293945"/>
            <a:ext cx="8568548" cy="54006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Весна\15597908.mp962bs97o.W3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0213">
            <a:off x="8297367" y="4713440"/>
            <a:ext cx="252036" cy="42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Весна\1202706_html_ma231ee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05" b="93333" l="3226" r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92"/>
          <a:stretch/>
        </p:blipFill>
        <p:spPr bwMode="auto">
          <a:xfrm rot="4171009">
            <a:off x="6498216" y="5825802"/>
            <a:ext cx="319867" cy="6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Весна\Aviary-Photo_1302228073813030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68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180">
            <a:off x="5405847" y="5433199"/>
            <a:ext cx="418745" cy="78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Весна\i (7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67" b="88667" l="1523" r="98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371">
            <a:off x="2655267" y="5077991"/>
            <a:ext cx="1477466" cy="11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:\Весна\i (5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000" l="19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869" y="5550671"/>
            <a:ext cx="792088" cy="7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E:\Весна\trash2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924" y="4398853"/>
            <a:ext cx="1502869" cy="204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E:\Весна\i (6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99" y="4690762"/>
            <a:ext cx="681037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E:\Весна\76-190x106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434" b="89623" l="3684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923468"/>
            <a:ext cx="989536" cy="5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Весна\85845194_IMG_69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6" y="305795"/>
            <a:ext cx="8412298" cy="630922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E:\Весна\i (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67" b="88667" l="1523" r="98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020">
            <a:off x="3210993" y="3403798"/>
            <a:ext cx="1477466" cy="11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:\Весна\i (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67" b="88667" l="1523" r="98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4030" y="5637034"/>
            <a:ext cx="1440160" cy="8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E:\Весна\i (6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20" y="3789040"/>
            <a:ext cx="600168" cy="62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:\Весна\i (6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6" y="4418017"/>
            <a:ext cx="681037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Весна\15597908.mp962bs97o.W33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693">
            <a:off x="6271722" y="4867543"/>
            <a:ext cx="408290" cy="6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Весна\15597908.mp962bs97o.W33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7433">
            <a:off x="5980241" y="4885804"/>
            <a:ext cx="355328" cy="5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Весна\15597908.mp962bs97o.W33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2906">
            <a:off x="6149332" y="4813884"/>
            <a:ext cx="318527" cy="5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:\Весна\1202706_html_ma231ee2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05" b="93333" l="3226" r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92"/>
          <a:stretch/>
        </p:blipFill>
        <p:spPr bwMode="auto">
          <a:xfrm rot="17575422">
            <a:off x="1030778" y="5344237"/>
            <a:ext cx="319867" cy="61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:\Весна\Aviary-Photo_13022280738130303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468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2486">
            <a:off x="2404221" y="4068432"/>
            <a:ext cx="343590" cy="59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E:\Весна\Aviary-Photo_13022280738130303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468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9259">
            <a:off x="2344324" y="4242223"/>
            <a:ext cx="296126" cy="5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E:\Весна\i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000" l="19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47603"/>
            <a:ext cx="792088" cy="7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E:\Весна\1202706_html_ma231ee2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905" b="93333" l="3226" r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92"/>
          <a:stretch/>
        </p:blipFill>
        <p:spPr bwMode="auto">
          <a:xfrm rot="4637376">
            <a:off x="4557405" y="5987372"/>
            <a:ext cx="319867" cy="6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56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91212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rgbClr val="003300"/>
                  </a:solidFill>
                </a:ln>
                <a:solidFill>
                  <a:srgbClr val="00763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«Продолжи предложение: Весной…»</a:t>
            </a:r>
            <a:endParaRPr lang="ru-RU" sz="4000" b="1" dirty="0">
              <a:ln w="1905">
                <a:solidFill>
                  <a:srgbClr val="003300"/>
                </a:solidFill>
              </a:ln>
              <a:solidFill>
                <a:srgbClr val="00763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flipV="1">
            <a:off x="2367546" y="1571916"/>
            <a:ext cx="2996541" cy="129800"/>
          </a:xfrm>
          <a:prstGeom prst="rightArrow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6" name="Picture 2" descr="E:\Весна\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5564" b="6984"/>
          <a:stretch/>
        </p:blipFill>
        <p:spPr bwMode="auto">
          <a:xfrm rot="220022">
            <a:off x="5940152" y="950759"/>
            <a:ext cx="2001470" cy="137211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Весна\32971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848">
            <a:off x="5093562" y="2077076"/>
            <a:ext cx="2006519" cy="134436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Весна\0015xtwz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943">
            <a:off x="6843328" y="2534272"/>
            <a:ext cx="2135716" cy="158043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Весна\0d1f8cb2b1c7f9a4019b5e8b5ba21a8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374" flipH="1">
            <a:off x="-216061" y="852808"/>
            <a:ext cx="2704318" cy="25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E:\Весна\solnechnyj-ili-teplovoj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262">
            <a:off x="6769710" y="4047027"/>
            <a:ext cx="2293937" cy="152929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E:\Весна\83519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207">
            <a:off x="5179617" y="3420564"/>
            <a:ext cx="2127124" cy="159534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Весна\85845194_IMG_69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307">
            <a:off x="6842235" y="5224274"/>
            <a:ext cx="1976097" cy="148207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E:\Весна\796079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702">
            <a:off x="5124583" y="5020601"/>
            <a:ext cx="1929892" cy="144891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476548" flipV="1">
            <a:off x="2339374" y="2076101"/>
            <a:ext cx="2455070" cy="127715"/>
          </a:xfrm>
          <a:prstGeom prst="rightArrow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834722" flipV="1">
            <a:off x="2165259" y="2821793"/>
            <a:ext cx="4939722" cy="170460"/>
          </a:xfrm>
          <a:prstGeom prst="rightArrow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673352" flipV="1">
            <a:off x="1776071" y="3816190"/>
            <a:ext cx="4083373" cy="180429"/>
          </a:xfrm>
          <a:prstGeom prst="rightArrow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295157" flipV="1">
            <a:off x="2050650" y="3175011"/>
            <a:ext cx="3210111" cy="146584"/>
          </a:xfrm>
          <a:prstGeom prst="rightArrow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313067" flipV="1">
            <a:off x="1537875" y="4014781"/>
            <a:ext cx="3122902" cy="145018"/>
          </a:xfrm>
          <a:prstGeom prst="rightArrow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E:\Весна\Фон\85651309_0_64793_4409b6a9_XL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366">
            <a:off x="3438244" y="5144347"/>
            <a:ext cx="1243424" cy="156671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Весна\1391689742071_bulleti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83" y="5025840"/>
            <a:ext cx="1871628" cy="159886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Весна\1362212285_vesna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759">
            <a:off x="98917" y="5309237"/>
            <a:ext cx="1749526" cy="131214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трелка вправо 26"/>
          <p:cNvSpPr/>
          <p:nvPr/>
        </p:nvSpPr>
        <p:spPr>
          <a:xfrm rot="4303946" flipV="1">
            <a:off x="602901" y="4299366"/>
            <a:ext cx="1990634" cy="162604"/>
          </a:xfrm>
          <a:prstGeom prst="rightArrow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3522559" flipV="1">
            <a:off x="1176095" y="4066488"/>
            <a:ext cx="1996884" cy="172685"/>
          </a:xfrm>
          <a:prstGeom prst="rightArrow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 flipV="1">
            <a:off x="-111104" y="4330319"/>
            <a:ext cx="1996884" cy="172685"/>
          </a:xfrm>
          <a:prstGeom prst="rightArrow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2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9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548" y="126876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Спасибо за путешествие!</a:t>
            </a:r>
            <a:endParaRPr lang="ru-RU" sz="96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35292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3300"/>
                </a:solidFill>
                <a:latin typeface="Monotype Corsiva" pitchFamily="66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расширению кругозора дошкольников, подводить к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выводу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 необходимости бережного отношения к природе, ее охране и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защите.</a:t>
            </a: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3300"/>
                </a:solidFill>
                <a:latin typeface="Monotype Corsiva" pitchFamily="66" charset="0"/>
                <a:cs typeface="Times New Roman" pitchFamily="18" charset="0"/>
              </a:rPr>
              <a:t>Образовательные  задачи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Добиться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систематизации знаний о смене времен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условия для расширения и обогащения  представлений детей по теме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«Ранняя весна»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Добиться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уточнения знаний о приметах ранней весны и их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систематизации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условия для расширения и обогащения словарного запаса дошкольников.</a:t>
            </a:r>
          </a:p>
        </p:txBody>
      </p:sp>
      <p:pic>
        <p:nvPicPr>
          <p:cNvPr id="9219" name="Picture 3" descr="E:\Весна\0d1f8cb2b1c7f9a4019b5e8b5ba21a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3080810" cy="21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Весна\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193077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0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05617"/>
            <a:ext cx="506723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Светает рано по утрам, </a:t>
            </a:r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проталины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тут и там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829" y="2083505"/>
            <a:ext cx="502192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Ручей шумит, как водопад, скворцы к скворечникам летят.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468" y="3717032"/>
            <a:ext cx="5760640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Звенят под крышами капели,</a:t>
            </a:r>
          </a:p>
          <a:p>
            <a:pPr algn="just">
              <a:lnSpc>
                <a:spcPct val="120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медведь с еловой встал постели.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828" y="5373216"/>
            <a:ext cx="5499307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Всех солнышко тепло ласкает, </a:t>
            </a:r>
          </a:p>
          <a:p>
            <a:pPr algn="just">
              <a:lnSpc>
                <a:spcPct val="120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кто это время года знает?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Весна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2404">
            <a:off x="4911013" y="287158"/>
            <a:ext cx="2154190" cy="1615643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Весна\img-20150225092802-9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r="4120" b="8987"/>
          <a:stretch/>
        </p:blipFill>
        <p:spPr bwMode="auto">
          <a:xfrm rot="756534">
            <a:off x="6736570" y="3506797"/>
            <a:ext cx="2208619" cy="179183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Весна\medved_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/>
          <a:stretch/>
        </p:blipFill>
        <p:spPr bwMode="auto">
          <a:xfrm rot="20947980">
            <a:off x="4905574" y="3435523"/>
            <a:ext cx="2255914" cy="1934388"/>
          </a:xfrm>
          <a:prstGeom prst="rect">
            <a:avLst/>
          </a:prstGeom>
          <a:ln w="12700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Весна\9d89bed69a0135a25bdc0f4855ce43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849">
            <a:off x="7193964" y="187324"/>
            <a:ext cx="1554500" cy="1657499"/>
          </a:xfrm>
          <a:prstGeom prst="rect">
            <a:avLst/>
          </a:prstGeom>
          <a:ln w="12700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Весна\1230573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96"/>
          <a:stretch/>
        </p:blipFill>
        <p:spPr bwMode="auto">
          <a:xfrm>
            <a:off x="5508104" y="5018537"/>
            <a:ext cx="3116236" cy="183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Весна\108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7"/>
          <a:stretch/>
        </p:blipFill>
        <p:spPr bwMode="auto">
          <a:xfrm rot="506505">
            <a:off x="6581926" y="1687396"/>
            <a:ext cx="2370271" cy="1474867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Весна\8c3ed78cd92d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7"/>
          <a:stretch/>
        </p:blipFill>
        <p:spPr bwMode="auto">
          <a:xfrm rot="21197518">
            <a:off x="5244495" y="1804922"/>
            <a:ext cx="2441219" cy="1535891"/>
          </a:xfrm>
          <a:prstGeom prst="rect">
            <a:avLst/>
          </a:prstGeom>
          <a:ln w="12700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52" y="-1828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66517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rgbClr val="003300"/>
                  </a:solidFill>
                </a:ln>
                <a:solidFill>
                  <a:srgbClr val="00763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«Отгадай загадку»</a:t>
            </a:r>
            <a:endParaRPr lang="ru-RU" sz="4000" b="1" dirty="0">
              <a:ln w="1905">
                <a:solidFill>
                  <a:srgbClr val="003300"/>
                </a:solidFill>
              </a:ln>
              <a:solidFill>
                <a:srgbClr val="00763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Весна\0d1f8cb2b1c7f9a4019b5e8b5ba21a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22" y="0"/>
            <a:ext cx="2210850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34" y="1556792"/>
            <a:ext cx="3790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Белый пух лег на дороги,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ступеньки, на пороги.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Знает каждый человек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пух зовется... (снег).</a:t>
            </a:r>
          </a:p>
        </p:txBody>
      </p:sp>
      <p:pic>
        <p:nvPicPr>
          <p:cNvPr id="3075" name="Picture 3" descr="E:\Весна\f_169278610313592295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6" y="3340072"/>
            <a:ext cx="4249879" cy="238757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7393" y="1555809"/>
            <a:ext cx="3473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Бегу я как по лесенке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камушкам звеня,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Издалека по песенке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Узнаете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меня (ручей).</a:t>
            </a:r>
          </a:p>
        </p:txBody>
      </p:sp>
      <p:pic>
        <p:nvPicPr>
          <p:cNvPr id="3076" name="Picture 4" descr="E:\Весна\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29" y="3340073"/>
            <a:ext cx="3807085" cy="238757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5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51" y="357301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Зацепилась за карниз, </a:t>
            </a:r>
            <a:r>
              <a:rPr lang="ru-RU" sz="2400" b="1" dirty="0" smtClean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Головой </a:t>
            </a:r>
            <a:r>
              <a:rPr lang="ru-RU" sz="2400" b="1" dirty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свисает вниз.</a:t>
            </a:r>
          </a:p>
          <a:p>
            <a:r>
              <a:rPr lang="ru-RU" sz="2400" b="1" dirty="0" smtClean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Акробатка- </a:t>
            </a:r>
            <a:r>
              <a:rPr lang="ru-RU" sz="2400" b="1" dirty="0" err="1" smtClean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крохотулька</a:t>
            </a:r>
            <a:r>
              <a:rPr lang="ru-RU" sz="2400" b="1" dirty="0" smtClean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Зимний </a:t>
            </a:r>
            <a:r>
              <a:rPr lang="ru-RU" sz="2400" b="1" dirty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леденец ...(сосулька)</a:t>
            </a:r>
          </a:p>
        </p:txBody>
      </p:sp>
      <p:pic>
        <p:nvPicPr>
          <p:cNvPr id="4098" name="Picture 2" descr="E:\Весна\0d1f8cb2b1c7f9a4019b5e8b5ba21a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706" y="0"/>
            <a:ext cx="235107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Весна\79607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77" y="3158963"/>
            <a:ext cx="4458169" cy="288976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0479" y="332656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окном звенит она и поет</a:t>
            </a:r>
            <a:r>
              <a:rPr lang="ru-RU" sz="2400" b="1" dirty="0" smtClean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«Пришла </a:t>
            </a:r>
            <a:r>
              <a:rPr lang="ru-RU" sz="2400" b="1" dirty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весна</a:t>
            </a:r>
            <a:r>
              <a:rPr lang="ru-RU" sz="2400" b="1" dirty="0" smtClean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!»</a:t>
            </a:r>
            <a:endParaRPr lang="ru-RU" sz="2400" b="1" dirty="0">
              <a:solidFill>
                <a:srgbClr val="001848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холодные сосульки </a:t>
            </a:r>
            <a:endParaRPr lang="ru-RU" sz="2400" b="1" dirty="0" smtClean="0">
              <a:solidFill>
                <a:srgbClr val="001848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Превратила </a:t>
            </a:r>
            <a:r>
              <a:rPr lang="ru-RU" sz="2400" b="1" dirty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эти струйки.</a:t>
            </a:r>
          </a:p>
          <a:p>
            <a:r>
              <a:rPr lang="ru-RU" sz="2400" b="1" dirty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Слышно с крыши</a:t>
            </a:r>
            <a:r>
              <a:rPr lang="ru-RU" sz="2400" b="1" dirty="0" smtClean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r>
              <a:rPr lang="ru-RU" sz="2400" b="1" dirty="0" smtClean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«Шлеп-шлеп-шлеп» </a:t>
            </a:r>
            <a:r>
              <a:rPr lang="ru-RU" sz="2400" b="1" dirty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</a:p>
          <a:p>
            <a:r>
              <a:rPr lang="ru-RU" sz="2400" b="1" dirty="0" smtClean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 </a:t>
            </a:r>
            <a:r>
              <a:rPr lang="ru-RU" sz="2400" b="1" dirty="0">
                <a:solidFill>
                  <a:srgbClr val="00184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маленький потоп (капели).</a:t>
            </a:r>
          </a:p>
        </p:txBody>
      </p:sp>
    </p:spTree>
    <p:extLst>
      <p:ext uri="{BB962C8B-B14F-4D97-AF65-F5344CB8AC3E}">
        <p14:creationId xmlns:p14="http://schemas.microsoft.com/office/powerpoint/2010/main" val="35014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4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6985" y="166517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rgbClr val="003300"/>
                  </a:solidFill>
                </a:ln>
                <a:solidFill>
                  <a:srgbClr val="00763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«Помоги детям»</a:t>
            </a:r>
            <a:endParaRPr lang="ru-RU" sz="4000" b="1" dirty="0">
              <a:ln w="1905">
                <a:solidFill>
                  <a:srgbClr val="003300"/>
                </a:solidFill>
              </a:ln>
              <a:solidFill>
                <a:srgbClr val="00763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Весна\108242056_5182169_0_cea3e_20c48857_X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8"/>
          <a:stretch/>
        </p:blipFill>
        <p:spPr bwMode="auto">
          <a:xfrm>
            <a:off x="897737" y="763569"/>
            <a:ext cx="2622377" cy="112948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Весна\1240854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39228" r="7835" b="13480"/>
          <a:stretch/>
        </p:blipFill>
        <p:spPr bwMode="auto">
          <a:xfrm>
            <a:off x="5847700" y="1124744"/>
            <a:ext cx="1923626" cy="771598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5130" name="Picture 10" descr="E:\Весна\1558712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55" b="93407" l="2571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9"/>
          <a:stretch/>
        </p:blipFill>
        <p:spPr bwMode="auto">
          <a:xfrm>
            <a:off x="4786669" y="5286653"/>
            <a:ext cx="2161595" cy="13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E:\Весна\vectorillustrationofhap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9" t="12679" r="7942" b="2104"/>
          <a:stretch/>
        </p:blipFill>
        <p:spPr bwMode="auto">
          <a:xfrm>
            <a:off x="2733822" y="4106436"/>
            <a:ext cx="1572583" cy="1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:\Весна\62cc372ae45fc80b14561dd2e0e8aa7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30" b="97164" l="4750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90" y="4489145"/>
            <a:ext cx="1045310" cy="138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E:\Весна\985338316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00" b="89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33"/>
          <a:stretch/>
        </p:blipFill>
        <p:spPr bwMode="auto">
          <a:xfrm>
            <a:off x="4391710" y="5564583"/>
            <a:ext cx="1212174" cy="109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E:\Весна\5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3608" b="81443" l="16578" r="575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07" t="50206" r="41223" b="15042"/>
          <a:stretch/>
        </p:blipFill>
        <p:spPr bwMode="auto">
          <a:xfrm>
            <a:off x="5603884" y="4361054"/>
            <a:ext cx="1198722" cy="123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Весна\567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03" y="4941168"/>
            <a:ext cx="1121092" cy="130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Весна\i (2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000" b="92667" l="2632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6888">
            <a:off x="3203848" y="5157192"/>
            <a:ext cx="1085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E:\Весна\85252811_33ec2180613aeb0802e64ba4b8568031jpg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9403" b="83831" l="49640" r="98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08" t="15707" b="12651"/>
          <a:stretch/>
        </p:blipFill>
        <p:spPr bwMode="auto">
          <a:xfrm>
            <a:off x="2003497" y="5117515"/>
            <a:ext cx="1645871" cy="16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E:\Весна\sled-picture-color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18"/>
          <a:stretch/>
        </p:blipFill>
        <p:spPr bwMode="auto">
          <a:xfrm>
            <a:off x="163960" y="5499550"/>
            <a:ext cx="1983214" cy="12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E:\Весна\skates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500" b="94583" l="9981" r="896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56" y="5480078"/>
            <a:ext cx="1420373" cy="130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E:\Весна\6950497_19595-700x500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557" b="82547" l="3146" r="95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33" b="13797"/>
          <a:stretch/>
        </p:blipFill>
        <p:spPr bwMode="auto">
          <a:xfrm>
            <a:off x="7463347" y="5117515"/>
            <a:ext cx="1390823" cy="103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933771" y="4798565"/>
            <a:ext cx="1213403" cy="1127404"/>
            <a:chOff x="7699670" y="4489145"/>
            <a:chExt cx="1213403" cy="1127404"/>
          </a:xfrm>
        </p:grpSpPr>
        <p:pic>
          <p:nvPicPr>
            <p:cNvPr id="5137" name="Picture 17" descr="E:\Весна\acessorios-marcas-nacionais.jpe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9761" b="89805" l="0" r="98800">
                          <a14:backgroundMark x1="66400" y1="19957" x2="66400" y2="19957"/>
                          <a14:backgroundMark x1="39600" y1="18655" x2="39600" y2="18655"/>
                          <a14:backgroundMark x1="5000" y1="70933" x2="5000" y2="70933"/>
                          <a14:backgroundMark x1="91000" y1="74403" x2="91000" y2="74403"/>
                          <a14:backgroundMark x1="89800" y1="19957" x2="89800" y2="19957"/>
                          <a14:backgroundMark x1="7200" y1="22343" x2="7200" y2="22343"/>
                          <a14:backgroundMark x1="18400" y1="84165" x2="18400" y2="84165"/>
                          <a14:backgroundMark x1="47400" y1="82863" x2="47400" y2="828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24"/>
            <a:stretch/>
          </p:blipFill>
          <p:spPr bwMode="auto">
            <a:xfrm>
              <a:off x="8190963" y="4489145"/>
              <a:ext cx="722110" cy="106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99670" y="4549749"/>
              <a:ext cx="792088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0955" y="-166784"/>
            <a:ext cx="1728192" cy="154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7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4.44444E-6 -7.40741E-7 C -0.00764 -0.02013 -0.01545 -0.04004 -0.02257 -0.06041 C -0.02361 -0.06296 -0.02361 -0.0662 -0.0243 -0.06898 C -0.02517 -0.07338 -0.02691 -0.07731 -0.02743 -0.08194 C -0.02934 -0.09699 -0.02812 -0.0905 -0.03073 -0.10115 C -0.03125 -0.10555 -0.03177 -0.10972 -0.03229 -0.11412 C -0.03281 -0.11689 -0.03402 -0.11967 -0.03385 -0.12268 C -0.0335 -0.14861 -0.03211 -0.1743 -0.03073 -0.2 C -0.03055 -0.20231 -0.03003 -0.20463 -0.02916 -0.20648 C -0.02777 -0.20902 -0.02569 -0.21064 -0.0243 -0.21296 C -0.02239 -0.21643 -0.021 -0.22013 -0.01944 -0.22384 C -0.0184 -0.22592 -0.01718 -0.228 -0.01614 -0.23032 C -0.01441 -0.23773 -0.01354 -0.24213 -0.00972 -0.24953 C -0.0085 -0.25208 -0.00642 -0.2537 -0.00486 -0.25601 C -0.00104 -0.26226 0.00261 -0.26898 0.00643 -0.27546 C 0.01146 -0.28402 0.01042 -0.2824 0.01441 -0.2905 C 0.01493 -0.29259 0.01528 -0.2949 0.01598 -0.29699 C 0.02014 -0.30625 0.02205 -0.30578 0.02743 -0.31412 C 0.02865 -0.31597 0.02917 -0.31875 0.03056 -0.3206 C 0.03195 -0.32245 0.03386 -0.32338 0.03542 -0.32476 C 0.03768 -0.32685 0.03976 -0.32893 0.04184 -0.33125 C 0.0441 -0.33402 0.04636 -0.3368 0.04827 -0.33981 C 0.05365 -0.34814 0.04914 -0.34537 0.05643 -0.35277 C 0.05938 -0.35601 0.06285 -0.35856 0.06598 -0.36134 C 0.06771 -0.36273 0.06945 -0.36388 0.07084 -0.36574 C 0.08507 -0.38449 0.06771 -0.36064 0.079 -0.3787 C 0.08039 -0.38101 0.08247 -0.38263 0.08386 -0.38495 C 0.08611 -0.38912 0.08802 -0.39375 0.09028 -0.39791 L 0.09341 -0.40439 C 0.09757 -0.4206 0.09202 -0.40069 0.09827 -0.41736 C 0.09914 -0.41944 0.09914 -0.42175 0.1 -0.42384 C 0.10174 -0.42824 0.10469 -0.43194 0.10643 -0.43657 C 0.10747 -0.43958 0.10834 -0.44259 0.10955 -0.44537 C 0.11164 -0.44976 0.11476 -0.45324 0.11598 -0.4581 C 0.11667 -0.46041 0.11702 -0.4625 0.11771 -0.46458 C 0.11997 -0.47175 0.12136 -0.47268 0.12257 -0.47963 C 0.12622 -0.50231 0.12205 -0.48449 0.1257 -0.49907 C 0.12743 -0.53194 0.12743 -0.5206 0.12743 -0.53333 L 0.12743 -0.53333 " pathEditMode="relative" ptsTypes="AAAAAAAAAAAAAAAAAAAAAAAAAAAAAAAAAAAAAAAA">
                                      <p:cBhvr>
                                        <p:cTn id="13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3 -0.10023 L 0.03473 -0.10023 C 0.03316 -0.10601 0.03004 -0.11134 0.03004 -0.11759 C 0.03004 -0.12291 0.03264 -0.12777 0.03473 -0.13263 C 0.0408 -0.14629 0.04323 -0.14259 0.05087 -0.15625 C 0.05469 -0.16296 0.05608 -0.17175 0.06059 -0.17777 C 0.06216 -0.17986 0.06407 -0.18171 0.06545 -0.18425 C 0.07604 -0.20393 0.06094 -0.1824 0.07344 -0.1993 C 0.07396 -0.20277 0.07431 -0.20648 0.07518 -0.20995 C 0.07622 -0.21435 0.08056 -0.2243 0.08316 -0.22708 C 0.08507 -0.22916 0.0875 -0.23009 0.08959 -0.23148 C 0.09063 -0.23425 0.09132 -0.23773 0.09288 -0.24004 C 0.0941 -0.24213 0.09636 -0.24259 0.09775 -0.24444 C 0.10018 -0.24768 0.10209 -0.25138 0.10417 -0.25509 C 0.11285 -0.27152 0.10486 -0.26064 0.11545 -0.27662 C 0.12466 -0.2905 0.11875 -0.28055 0.1283 -0.29166 C 0.14098 -0.30648 0.12813 -0.2949 0.14288 -0.30671 C 0.14393 -0.30879 0.14462 -0.31134 0.14601 -0.31319 C 0.15 -0.31828 0.15122 -0.31689 0.15573 -0.31967 C 0.15799 -0.32083 0.1599 -0.32268 0.16216 -0.32384 C 0.16528 -0.32569 0.16858 -0.32685 0.17188 -0.32824 L 0.1816 -0.33263 C 0.18316 -0.33333 0.18473 -0.33402 0.18646 -0.33472 C 0.19549 -0.33773 0.19063 -0.33634 0.20087 -0.33888 C 0.2191 -0.33819 0.2375 -0.33796 0.25573 -0.3368 C 0.25903 -0.33657 0.26216 -0.33541 0.26545 -0.33472 C 0.2691 -0.33379 0.27292 -0.33333 0.27674 -0.33263 C 0.28907 -0.32777 0.28577 -0.32847 0.29757 -0.32615 L 0.32014 -0.32175 C 0.32604 -0.31921 0.33542 -0.31481 0.34115 -0.31319 C 0.34497 -0.31203 0.34879 -0.31203 0.35243 -0.31111 C 0.35677 -0.30995 0.36094 -0.30763 0.36545 -0.30671 C 0.37066 -0.30555 0.37622 -0.30532 0.38143 -0.30463 C 0.39288 -0.303 0.41216 -0.3 0.42188 -0.29814 C 0.429 -0.29675 0.43559 -0.2956 0.44271 -0.29375 C 0.44809 -0.29259 0.45886 -0.28958 0.45886 -0.28958 C 0.47726 -0.29027 0.49549 -0.28981 0.51372 -0.29166 C 0.51563 -0.29189 0.51684 -0.2949 0.51858 -0.29606 C 0.52014 -0.29699 0.52188 -0.29745 0.52344 -0.29814 C 0.52448 -0.30092 0.52518 -0.30416 0.52657 -0.30671 C 0.52986 -0.3125 0.53212 -0.31365 0.53629 -0.31759 C 0.54098 -0.32199 0.54393 -0.32453 0.54757 -0.33032 C 0.55365 -0.33981 0.55764 -0.35115 0.56372 -0.36041 C 0.56788 -0.36689 0.56841 -0.36689 0.57344 -0.37129 C 0.57448 -0.37338 0.57535 -0.37569 0.57657 -0.37777 C 0.57813 -0.38009 0.58021 -0.38171 0.58143 -0.38402 C 0.58264 -0.38634 0.5842 -0.39745 0.58473 -0.39907 C 0.58559 -0.40208 0.58681 -0.40486 0.58785 -0.40787 C 0.58907 -0.41527 0.58959 -0.42013 0.59115 -0.42708 C 0.59167 -0.42939 0.59271 -0.43125 0.59271 -0.43356 C 0.59323 -0.44722 0.59271 -0.46088 0.59271 -0.4743 L 0.59271 -0.4743 " pathEditMode="relative" ptsTypes="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2.5E-6 3.7037E-7 C -0.00261 -0.01019 -0.00434 -0.02176 -0.00973 -0.03033 C -0.01094 -0.03218 -0.01303 -0.0331 -0.01459 -0.03449 C -0.01771 -0.04097 -0.01806 -0.04236 -0.02275 -0.04746 C -0.02414 -0.04908 -0.02605 -0.05 -0.02744 -0.05162 C -0.02917 -0.05371 -0.03056 -0.05648 -0.0323 -0.0581 C -0.03438 -0.05996 -0.03698 -0.06042 -0.03872 -0.0625 C -0.04237 -0.06621 -0.04462 -0.07199 -0.04844 -0.07547 C -0.05 -0.07685 -0.05157 -0.07847 -0.0533 -0.07963 C -0.05539 -0.08125 -0.05782 -0.08195 -0.05973 -0.08403 C -0.06389 -0.08843 -0.06667 -0.09514 -0.07101 -0.09908 C -0.08178 -0.10857 -0.0698 -0.09746 -0.08073 -0.10972 C -0.08872 -0.11898 -0.08629 -0.11343 -0.09358 -0.12477 C -0.11007 -0.15047 -0.10018 -0.14074 -0.11129 -0.1507 C -0.12032 -0.16852 -0.11511 -0.15996 -0.12744 -0.17639 L -0.1323 -0.18287 L -0.13716 -0.18935 C -0.1382 -0.19213 -0.13907 -0.19537 -0.14028 -0.19792 C -0.14132 -0.2 -0.1474 -0.20996 -0.14844 -0.21297 C -0.14983 -0.21713 -0.15157 -0.22593 -0.15157 -0.22593 C -0.15105 -0.24676 -0.15122 -0.2676 -0.15 -0.2882 C -0.14931 -0.3007 -0.14775 -0.30648 -0.14514 -0.31621 C -0.14462 -0.32269 -0.14462 -0.32917 -0.14358 -0.33565 C -0.14289 -0.34005 -0.14115 -0.34422 -0.14028 -0.34861 C -0.13976 -0.35139 -0.13924 -0.35417 -0.13872 -0.35718 C -0.13768 -0.36435 -0.13681 -0.37153 -0.13559 -0.37871 C -0.13507 -0.38148 -0.13473 -0.38449 -0.13386 -0.38727 C -0.13316 -0.38959 -0.13178 -0.39144 -0.13073 -0.39375 C -0.12691 -0.40903 -0.12934 -0.40278 -0.12431 -0.41297 C -0.12379 -0.41574 -0.12223 -0.425 -0.12101 -0.42801 C -0.12014 -0.43033 -0.11806 -0.43195 -0.11771 -0.43449 C -0.11684 -0.44746 -0.11771 -0.46042 -0.11771 -0.47315 L -0.11771 -0.47315 " pathEditMode="relative" ptsTypes="AAAAAAAAAAAAAAAAAAAAAAAAAAAAAAAAAA">
                                      <p:cBhvr>
                                        <p:cTn id="37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0.14305 L 0.04583 -0.14305 C 0.05972 -0.14791 0.06597 -0.15092 0.07795 -0.1537 L 0.09739 -0.1581 C 0.12048 -0.1574 0.14357 -0.15763 0.16666 -0.15578 C 0.171 -0.15555 0.17517 -0.15277 0.17951 -0.15162 C 0.18229 -0.15092 0.18489 -0.15023 0.18767 -0.1493 C 0.18975 -0.14884 0.19184 -0.14791 0.19409 -0.14722 C 0.19722 -0.14629 0.20052 -0.14583 0.20382 -0.14513 C 0.20642 -0.14444 0.20902 -0.14351 0.2118 -0.14305 C 0.21927 -0.14143 0.22708 -0.14143 0.23437 -0.13865 C 0.23819 -0.13726 0.24184 -0.13541 0.24566 -0.13425 C 0.25 -0.1331 0.25434 -0.13287 0.2585 -0.13217 C 0.29201 -0.12615 0.24583 -0.13402 0.28281 -0.12777 L 0.39878 -0.13009 C 0.40104 -0.13009 0.40312 -0.13148 0.4052 -0.13217 C 0.41111 -0.13449 0.40972 -0.13402 0.41493 -0.13865 C 0.41597 -0.14074 0.41684 -0.14328 0.41823 -0.14513 C 0.41961 -0.14699 0.42152 -0.14768 0.42309 -0.1493 C 0.42482 -0.15138 0.42621 -0.1537 0.42777 -0.15578 C 0.42916 -0.16111 0.42951 -0.16458 0.43263 -0.16875 C 0.43402 -0.1706 0.43593 -0.17175 0.4375 -0.17314 C 0.44548 -0.18912 0.43524 -0.16944 0.44566 -0.18588 C 0.44687 -0.18796 0.44757 -0.1905 0.44878 -0.19236 C 0.45034 -0.19467 0.45225 -0.19652 0.45364 -0.19884 C 0.45729 -0.20463 0.46076 -0.2118 0.46336 -0.21828 C 0.46562 -0.22384 0.46718 -0.23009 0.46979 -0.23541 L 0.47621 -0.24838 C 0.47743 -0.25694 0.47916 -0.26851 0.48107 -0.27638 C 0.48333 -0.28564 0.48229 -0.28055 0.48437 -0.29143 C 0.48368 -0.30856 0.48368 -0.32592 0.48263 -0.34305 C 0.4809 -0.37523 0.48107 -0.33935 0.48107 -0.35162 L 0.48107 -0.35162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 L -0.05469 0.00023 C -0.0533 -0.01019 -0.05208 -0.02014 -0.05052 -0.03032 C -0.05 -0.0338 -0.04896 -0.03727 -0.04861 -0.04097 C -0.04444 -0.07106 -0.04948 -0.04977 -0.04236 -0.07546 C -0.04166 -0.08102 -0.04149 -0.08681 -0.04045 -0.09259 C -0.03212 -0.13611 -0.03958 -0.08495 -0.03437 -0.11829 C -0.03107 -0.13912 -0.03368 -0.12731 -0.03021 -0.1463 C -0.02448 -0.17894 -0.02743 -0.15625 -0.02413 -0.18495 C -0.03281 -0.30556 -0.01614 -0.23681 -0.04653 -0.30116 C -0.04861 -0.30532 -0.05069 -0.30972 -0.05278 -0.31412 C -0.05399 -0.31759 -0.05469 -0.32153 -0.05659 -0.32477 C -0.06076 -0.33171 -0.06632 -0.33773 -0.07083 -0.34421 C -0.07309 -0.34699 -0.07708 -0.35278 -0.07708 -0.35255 C -0.07969 -0.36111 -0.08177 -0.36875 -0.08732 -0.37639 C -0.08923 -0.37917 -0.09132 -0.38218 -0.09323 -0.38495 C -0.09479 -0.38704 -0.09583 -0.38935 -0.09739 -0.39144 C -0.09913 -0.39375 -0.10156 -0.3956 -0.10347 -0.39792 C -0.10885 -0.40463 -0.10642 -0.40532 -0.11371 -0.41088 C -0.11632 -0.41273 -0.11909 -0.41343 -0.1217 -0.41505 C -0.12899 -0.41944 -0.12934 -0.42176 -0.13819 -0.42593 C -0.14062 -0.42708 -0.14357 -0.42685 -0.14635 -0.42801 C -0.14913 -0.42917 -0.15156 -0.43102 -0.15434 -0.43218 C -0.15833 -0.43403 -0.16267 -0.43449 -0.16666 -0.43657 C -0.17222 -0.43935 -0.17725 -0.44306 -0.18281 -0.44514 C -0.19774 -0.45046 -0.19097 -0.44838 -0.2033 -0.45162 C -0.20746 -0.4544 -0.21163 -0.45718 -0.21545 -0.46019 C -0.21823 -0.4625 -0.22048 -0.46505 -0.22361 -0.46667 C -0.2276 -0.46875 -0.23594 -0.47106 -0.23594 -0.47083 C -0.26267 -0.49213 -0.23021 -0.46782 -0.25017 -0.47963 C -0.25434 -0.48218 -0.25798 -0.48588 -0.2625 -0.48819 C -0.2651 -0.48958 -0.26788 -0.49097 -0.27048 -0.49259 C -0.27257 -0.49375 -0.27448 -0.4956 -0.27673 -0.49676 C -0.30017 -0.51042 -0.28559 -0.49954 -0.30104 -0.51181 C -0.30225 -0.51481 -0.30347 -0.51782 -0.30521 -0.52037 C -0.30677 -0.52292 -0.30937 -0.52454 -0.31111 -0.52685 C -0.31354 -0.52963 -0.31528 -0.53264 -0.31719 -0.53542 C -0.31979 -0.54375 -0.32187 -0.54884 -0.32326 -0.55694 C -0.32361 -0.55764 -0.32326 -0.55833 -0.32326 -0.55903 L -0.32326 -0.5588 " pathEditMode="relative" rAng="0" ptsTypes="AAAAAAAAAAAAAAAAAAAAAAAAAAAAAAAAAAAAAAAA">
                                      <p:cBhvr>
                                        <p:cTn id="6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5.55556E-7 -1.11111E-6 C -0.00173 -0.00648 -0.00382 -0.01296 -0.00486 -0.01944 C -0.0059 -0.025 -0.0059 -0.03102 -0.00659 -0.03657 C -0.00677 -0.03935 -0.00902 -0.05694 -0.00972 -0.06041 C -0.01059 -0.06412 -0.01215 -0.06736 -0.01302 -0.07106 C -0.01389 -0.07523 -0.01562 -0.0912 -0.01614 -0.09467 C -0.01718 -0.10185 -0.01875 -0.10903 -0.01944 -0.1162 C -0.02135 -0.13842 -0.01979 -0.1294 -0.02257 -0.14421 C -0.02205 -0.17222 -0.02239 -0.20023 -0.021 -0.22801 C -0.02083 -0.23194 -0.01857 -0.23518 -0.01788 -0.23889 C -0.01701 -0.24236 -0.01701 -0.24606 -0.01614 -0.24954 C -0.01475 -0.25509 -0.01215 -0.25995 -0.00972 -0.26458 C -0.00694 -0.27616 -0.00989 -0.26736 -0.00173 -0.27963 C 0.01493 -0.30463 -0.00503 -0.27731 0.01129 -0.29907 C 0.01389 -0.30995 0.01077 -0.30208 0.01771 -0.30972 C 0.01997 -0.3125 0.02153 -0.31597 0.02413 -0.31829 C 0.02709 -0.32106 0.03073 -0.32222 0.03386 -0.32477 C 0.04931 -0.33866 0.02552 -0.3243 0.0467 -0.33565 C 0.05799 -0.35069 0.04549 -0.33588 0.05643 -0.34421 C 0.07518 -0.35856 0.04896 -0.34236 0.07084 -0.35717 C 0.0724 -0.3581 0.07413 -0.35833 0.0757 -0.35926 C 0.07795 -0.36041 0.08004 -0.36227 0.08212 -0.36366 C 0.08889 -0.36759 0.09271 -0.36898 0.09983 -0.37222 L 0.10469 -0.3743 C 0.10643 -0.37569 0.10782 -0.37754 0.10955 -0.3787 C 0.11354 -0.38125 0.11667 -0.38079 0.12084 -0.38287 C 0.12309 -0.38403 0.12518 -0.38588 0.12726 -0.38727 C 0.12882 -0.38819 0.13056 -0.38842 0.13212 -0.38935 C 0.14393 -0.39606 0.13316 -0.3919 0.14497 -0.39583 C 0.1467 -0.39722 0.14809 -0.39884 0.14983 -0.4 C 0.16441 -0.40972 0.14132 -0.39074 0.16285 -0.40648 C 0.16511 -0.40833 0.16702 -0.41088 0.16927 -0.41296 C 0.17084 -0.41458 0.17257 -0.41574 0.17413 -0.41736 C 0.18646 -0.43102 0.1717 -0.41574 0.18212 -0.43241 C 0.18334 -0.43426 0.18542 -0.43518 0.18698 -0.43657 C 0.19063 -0.45139 0.18559 -0.43356 0.19341 -0.45162 C 0.19514 -0.45602 0.19532 -0.4625 0.1967 -0.46666 C 0.1974 -0.46921 0.19879 -0.47106 0.19983 -0.47315 C 0.20157 -0.48032 0.20139 -0.47731 0.20139 -0.48171 L 0.20139 -0.48171 " pathEditMode="relative" ptsTypes="AAAAAAAAAAAAAAAAAAAAAAAAAAAAAAAAAAAAAAAAA">
                                      <p:cBhvr>
                                        <p:cTn id="7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2.96296E-6 C -0.00173 -0.00717 -0.0033 -0.01435 -0.00486 -0.02153 C -0.00694 -0.03102 -0.00573 -0.02847 -0.00816 -0.03657 C -0.0092 -0.04028 -0.01024 -0.04398 -0.01128 -0.04745 C -0.01718 -0.06505 -0.01198 -0.0463 -0.01771 -0.0669 C -0.02239 -0.08333 -0.01597 -0.06157 -0.021 -0.08194 C -0.02361 -0.09236 -0.02343 -0.0912 -0.02743 -0.09907 C -0.02847 -0.10417 -0.02968 -0.10903 -0.03073 -0.11412 C -0.03125 -0.1169 -0.03177 -0.11991 -0.03229 -0.12268 C -0.03281 -0.125 -0.0335 -0.12708 -0.03385 -0.12917 C -0.03455 -0.13194 -0.03507 -0.13495 -0.03559 -0.13773 C -0.03611 -0.14143 -0.03646 -0.14491 -0.03715 -0.14861 C -0.03802 -0.15301 -0.03923 -0.15717 -0.04028 -0.16134 L -0.04201 -0.16782 C -0.04253 -0.175 -0.04253 -0.18241 -0.04357 -0.18935 C -0.04409 -0.19329 -0.04583 -0.19653 -0.04687 -0.20023 C -0.04739 -0.20231 -0.04791 -0.2044 -0.04843 -0.20671 C -0.04896 -0.21227 -0.0493 -0.21805 -0.05 -0.22384 C -0.05034 -0.22616 -0.05156 -0.22801 -0.05156 -0.23032 C -0.05156 -0.25602 -0.05087 -0.28194 -0.05 -0.30764 C -0.04948 -0.32268 -0.04982 -0.31991 -0.04514 -0.32917 C -0.04462 -0.33148 -0.04427 -0.33356 -0.04357 -0.33565 C -0.04184 -0.34051 -0.03854 -0.34514 -0.03559 -0.34861 C -0.03403 -0.35023 -0.03246 -0.35185 -0.03073 -0.35301 C -0.02864 -0.35417 -0.02639 -0.35417 -0.0243 -0.35509 C -0.02153 -0.35625 -0.01892 -0.3581 -0.01614 -0.35926 C -0.01458 -0.36018 -0.01302 -0.36088 -0.01128 -0.36157 C -0.00364 -0.36829 -0.00955 -0.36412 -8.33333E-7 -0.36805 C 0.00313 -0.36921 0.00955 -0.37222 0.00955 -0.37222 L 0.01927 -0.38079 C 0.02084 -0.38241 0.02222 -0.38426 0.02413 -0.38518 C 0.03976 -0.39213 0.01545 -0.38102 0.03542 -0.39167 C 0.03854 -0.39329 0.04184 -0.39444 0.04514 -0.39583 L 0.05 -0.39815 C 0.05747 -0.39745 0.06511 -0.39699 0.07257 -0.39583 C 0.07413 -0.3956 0.0757 -0.39444 0.07743 -0.39375 C 0.07952 -0.39305 0.0816 -0.39236 0.08386 -0.39167 C 0.08542 -0.39028 0.08716 -0.38889 0.08872 -0.38727 C 0.09045 -0.38542 0.0915 -0.38241 0.09341 -0.38079 C 0.09549 -0.3794 0.09775 -0.3794 0.1 -0.3787 C 0.10157 -0.37592 0.10295 -0.37268 0.10486 -0.37014 C 0.1125 -0.35972 0.10868 -0.36643 0.11615 -0.36157 C 0.12865 -0.35324 0.11354 -0.36042 0.1257 -0.35509 C 0.1408 -0.35579 0.15591 -0.35602 0.17084 -0.35717 C 0.17257 -0.35741 0.17413 -0.3588 0.1757 -0.35926 C 0.17743 -0.35995 0.1849 -0.36204 0.18698 -0.36366 C 0.20365 -0.37592 0.19063 -0.36944 0.20157 -0.3743 C 0.20365 -0.37662 0.20573 -0.3787 0.20799 -0.38079 C 0.20955 -0.38241 0.21146 -0.38333 0.21285 -0.38518 C 0.21424 -0.38704 0.21476 -0.38981 0.21597 -0.39167 C 0.21736 -0.39352 0.21927 -0.39444 0.22084 -0.39583 C 0.22309 -0.39792 0.22518 -0.40023 0.22726 -0.40231 C 0.22934 -0.40764 0.23091 -0.41296 0.23386 -0.41736 C 0.23907 -0.42569 0.23854 -0.4206 0.23854 -0.42592 L 0.23854 -0.42592 " pathEditMode="relative" ptsTypes="AAAA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4.72222E-6 4.81481E-6 C -0.01146 -0.00162 -0.02291 -0.0007 -0.03403 -0.0044 C -0.03611 -0.00509 -0.03819 -0.00579 -0.04045 -0.00648 C -0.04201 -0.00718 -0.04357 -0.00833 -0.04531 -0.0088 C -0.05816 -0.0125 -0.05121 -0.00903 -0.06302 -0.01296 C -0.06458 -0.01366 -0.06614 -0.01505 -0.06788 -0.01528 C -0.08871 -0.01644 -0.10972 -0.01667 -0.13073 -0.01736 C -0.13507 -0.01875 -0.1408 -0.02083 -0.14531 -0.02153 C -0.17361 -0.02662 -0.15139 -0.02107 -0.16944 -0.02593 C -0.17795 -0.03148 -0.18142 -0.03426 -0.19045 -0.03889 C -0.19357 -0.04051 -0.1967 -0.04213 -0.20017 -0.04306 C -0.20382 -0.04421 -0.20764 -0.04445 -0.21146 -0.04537 C -0.21458 -0.04583 -0.21788 -0.04676 -0.221 -0.04745 C -0.22673 -0.05116 -0.22934 -0.05324 -0.23559 -0.05602 C -0.24166 -0.0588 -0.24149 -0.05718 -0.24687 -0.06042 C -0.26666 -0.07176 -0.24201 -0.0581 -0.25816 -0.06898 C -0.25972 -0.06991 -0.26146 -0.07037 -0.26302 -0.07107 C -0.2651 -0.07315 -0.26718 -0.0757 -0.26944 -0.07755 C -0.27812 -0.08403 -0.271 -0.07315 -0.28073 -0.08611 C -0.28264 -0.08866 -0.28403 -0.09167 -0.28559 -0.09468 C -0.28732 -0.09815 -0.28871 -0.10185 -0.29045 -0.10556 C -0.29149 -0.10764 -0.29253 -0.10972 -0.29357 -0.11204 C -0.29427 -0.11482 -0.29462 -0.11783 -0.29531 -0.1206 C -0.29566 -0.12269 -0.29653 -0.12477 -0.29687 -0.12708 C -0.29757 -0.13056 -0.29757 -0.13426 -0.29843 -0.13773 C -0.2993 -0.14074 -0.30069 -0.14352 -0.30173 -0.1463 C -0.30225 -0.15 -0.3026 -0.15347 -0.3033 -0.15718 C -0.30382 -0.15926 -0.30486 -0.16134 -0.30486 -0.16366 C -0.30486 -0.19375 -0.30434 -0.22384 -0.3033 -0.25394 C -0.30295 -0.26644 -0.30225 -0.26412 -0.29531 -0.27107 L -0.28559 -0.29259 L -0.28073 -0.30347 C -0.27778 -0.31921 -0.2809 -0.30486 -0.27587 -0.3206 C -0.27517 -0.32269 -0.275 -0.325 -0.2743 -0.32708 C -0.2717 -0.3338 -0.26475 -0.34306 -0.26146 -0.3463 C -0.2592 -0.34861 -0.25729 -0.35116 -0.25486 -0.35278 C -0.25347 -0.35394 -0.25173 -0.3544 -0.25017 -0.35509 C -0.24843 -0.35718 -0.24705 -0.35949 -0.24531 -0.36158 C -0.24218 -0.36458 -0.23871 -0.3669 -0.23559 -0.37014 C -0.2335 -0.37222 -0.23125 -0.37454 -0.22916 -0.37662 C -0.2276 -0.37801 -0.22587 -0.37917 -0.2243 -0.38079 C -0.21666 -0.38935 -0.22205 -0.38449 -0.21614 -0.39375 C -0.21232 -0.4 -0.21128 -0.40023 -0.20659 -0.4044 L -0.2033 -0.41736 C -0.20278 -0.41945 -0.2026 -0.42199 -0.20173 -0.42384 L -0.19531 -0.43681 C -0.19323 -0.44722 -0.19201 -0.45232 -0.19201 -0.46458 C -0.19201 -0.47685 -0.19288 -0.48912 -0.19357 -0.50116 C -0.19444 -0.51296 -0.19618 -0.51296 -0.19843 -0.525 C -0.19896 -0.52778 -0.1993 -0.53079 -0.20017 -0.53357 C -0.20087 -0.53658 -0.20243 -0.53912 -0.2033 -0.54213 C -0.20729 -0.55417 -0.20243 -0.54259 -0.20659 -0.55718 C -0.20833 -0.56343 -0.21041 -0.5669 -0.21302 -0.57222 C -0.21354 -0.57593 -0.21354 -0.57963 -0.21458 -0.5831 C -0.21614 -0.58773 -0.221 -0.59583 -0.221 -0.59583 C -0.22153 -0.59884 -0.2217 -0.60185 -0.22274 -0.6044 C -0.22951 -0.62245 -0.22916 -0.61158 -0.22916 -0.61945 L -0.22916 -0.61945 " pathEditMode="relative" ptsTypes="AAAAAAAAAAAAAAAAAAAAAAAAAAAAAAAAAAAAAAAAAAAAAAAAAAAAAAAAAAA">
                                      <p:cBhvr>
                                        <p:cTn id="9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2.5E-6 1.11111E-6 C 0.02205 -0.02106 0.00121 -0.00347 0.02101 -0.01527 C 0.02274 -0.0162 0.02413 -0.01828 0.02587 -0.01944 C 0.02743 -0.0206 0.02917 -0.02083 0.03073 -0.02152 C 0.03299 -0.02291 0.0349 -0.02477 0.03715 -0.02592 C 0.04375 -0.02939 0.04687 -0.03032 0.0533 -0.0324 C 0.06545 -0.04328 0.05 -0.03055 0.06458 -0.03889 C 0.06632 -0.03981 0.06771 -0.04189 0.06944 -0.04305 C 0.07604 -0.04814 0.07535 -0.04722 0.08229 -0.04953 C 0.08403 -0.05185 0.08542 -0.05416 0.08715 -0.05602 C 0.08906 -0.05787 0.09149 -0.05879 0.09358 -0.06041 C 0.09531 -0.06157 0.09687 -0.06319 0.09844 -0.06458 C 0.09896 -0.06828 0.09896 -0.07199 0.10017 -0.07546 C 0.10121 -0.0787 0.10382 -0.08078 0.10486 -0.08402 C 0.10642 -0.08796 0.10712 -0.09259 0.10816 -0.09699 L 0.10972 -0.10347 C 0.11111 -0.10879 0.11215 -0.1125 0.11302 -0.11852 C 0.11371 -0.12338 0.11406 -0.12847 0.11458 -0.13356 C 0.1151 -0.13703 0.11562 -0.14074 0.11632 -0.14421 C 0.11562 -0.17361 0.11615 -0.20301 0.11458 -0.2324 C 0.11441 -0.23564 0.11233 -0.23796 0.11146 -0.24097 C 0.10555 -0.26018 0.11111 -0.24791 0.10486 -0.26041 C 0.10434 -0.26319 0.10417 -0.2662 0.1033 -0.26898 C 0.10121 -0.27546 0.09948 -0.27615 0.09531 -0.27986 C 0.08663 -0.28703 0.08976 -0.28518 0.08229 -0.28842 C 0.08073 -0.28981 0.07917 -0.2912 0.07743 -0.29259 C 0.07535 -0.29467 0.07326 -0.29722 0.07101 -0.29907 C 0.0684 -0.30139 0.06597 -0.30416 0.06302 -0.30555 C 0.0599 -0.30717 0.0566 -0.30694 0.0533 -0.30764 C 0.05121 -0.30926 0.04896 -0.31041 0.04687 -0.31203 C 0.0441 -0.31412 0.04167 -0.31666 0.03871 -0.31852 C 0.0368 -0.31967 0.03455 -0.3199 0.03229 -0.3206 C 0.01875 -0.32963 0.03351 -0.32106 0.00972 -0.32708 C 0.00174 -0.32916 0.00087 -0.3324 -0.00642 -0.33356 C -0.01337 -0.33472 -0.02031 -0.33495 -0.02743 -0.33564 C -0.03958 -0.3412 -0.02448 -0.33379 -0.03698 -0.34213 C -0.03854 -0.34305 -0.04028 -0.34352 -0.04184 -0.34421 C -0.06024 -0.3625 -0.03715 -0.34027 -0.05486 -0.35509 C -0.06597 -0.36435 -0.0566 -0.35949 -0.06615 -0.36365 C -0.0849 -0.38379 -0.06389 -0.36296 -0.08229 -0.37662 C -0.09792 -0.38819 -0.07986 -0.37847 -0.09514 -0.38727 C -0.0967 -0.38819 -0.09844 -0.38865 -0.1 -0.38935 C -0.10573 -0.39282 -0.10642 -0.39375 -0.11129 -0.39814 C -0.11233 -0.40023 -0.11372 -0.40231 -0.11458 -0.40463 C -0.11528 -0.40648 -0.11545 -0.40879 -0.11615 -0.41088 C -0.11701 -0.41389 -0.11823 -0.41666 -0.11927 -0.41967 C -0.11875 -0.42893 -0.11945 -0.43842 -0.11771 -0.44745 C -0.11667 -0.4537 -0.11285 -0.45856 -0.11129 -0.46481 L -0.10799 -0.47754 C -0.10747 -0.47986 -0.10747 -0.48217 -0.10642 -0.48402 L -0.1 -0.49699 L -0.0967 -0.50347 C -0.09566 -0.50555 -0.09549 -0.50949 -0.09358 -0.50995 L -0.08542 -0.51203 L -0.07587 -0.5206 C -0.07413 -0.52222 -0.07292 -0.5243 -0.07101 -0.525 C -0.06945 -0.52546 -0.06163 -0.52777 -0.05972 -0.52939 C -0.05625 -0.53171 -0.05 -0.53796 -0.05 -0.53796 C -0.04479 -0.54838 -0.04306 -0.54861 -0.04184 -0.55949 C -0.04167 -0.56157 -0.04184 -0.56365 -0.04184 -0.56574 L -0.04184 -0.56574 " pathEditMode="relative" ptsTypes="AAAAAAAAAAAAAAAAAAAAAAAAAAAAAAAAAAAAAAAAAAAAAAAAAAAAAAAAAAAAAA">
                                      <p:cBhvr>
                                        <p:cTn id="10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9.25926E-6 L -8.33333E-7 9.25926E-6 C 0.0059 -0.03171 0.01111 -0.06342 0.01771 -0.09467 C 0.01823 -0.09722 0.01996 -0.09884 0.02083 -0.10115 C 0.02951 -0.12152 0.01823 -0.09907 0.02899 -0.1162 C 0.03264 -0.12222 0.03177 -0.12453 0.03698 -0.12916 C 0.03837 -0.13032 0.04028 -0.13009 0.04184 -0.13124 C 0.06198 -0.14629 0.0401 -0.13842 0.07569 -0.14629 C 0.09462 -0.15069 0.07743 -0.14629 0.09184 -0.15069 C 0.09444 -0.15138 0.09722 -0.15208 0.09983 -0.15277 C 0.10417 -0.15416 0.10833 -0.15648 0.11285 -0.15717 C 0.11719 -0.15787 0.12135 -0.15833 0.12569 -0.15925 C 0.12795 -0.15972 0.13003 -0.16087 0.13212 -0.16134 C 0.13542 -0.16226 0.13871 -0.16273 0.14184 -0.16365 C 0.16476 -0.17013 0.14722 -0.16527 0.15955 -0.1699 C 0.17378 -0.17546 0.1592 -0.16921 0.17083 -0.1743 C 0.18073 -0.1831 0.16979 -0.17453 0.18368 -0.18078 C 0.18611 -0.18171 0.18802 -0.18402 0.19028 -0.18518 C 0.19236 -0.18611 0.19462 -0.18611 0.1967 -0.18726 C 0.20104 -0.18958 0.20486 -0.19421 0.20955 -0.19583 C 0.21163 -0.19652 0.21389 -0.19699 0.21597 -0.19791 C 0.21979 -0.19999 0.22743 -0.20624 0.23056 -0.20879 C 0.23212 -0.21018 0.23385 -0.21134 0.23542 -0.21296 C 0.2434 -0.22199 0.23646 -0.21782 0.24496 -0.22152 C 0.24844 -0.23518 0.2441 -0.22037 0.25156 -0.2368 C 0.26354 -0.26365 0.24965 -0.23773 0.26111 -0.2581 C 0.26233 -0.26527 0.26267 -0.27268 0.26441 -0.27962 C 0.26701 -0.29027 0.2658 -0.28402 0.26771 -0.29907 C 0.26701 -0.33981 0.26701 -0.38078 0.26597 -0.42175 C 0.26597 -0.42384 0.26528 -0.42615 0.26441 -0.428 C 0.26319 -0.43055 0.26111 -0.43217 0.25955 -0.43449 C 0.25781 -0.43726 0.25625 -0.44027 0.25469 -0.44305 C 0.25365 -0.44537 0.25295 -0.44768 0.25156 -0.44953 C 0.24965 -0.45208 0.24722 -0.45393 0.24496 -0.45601 C 0.24444 -0.45972 0.24462 -0.46365 0.2434 -0.46689 C 0.24236 -0.46944 0.2401 -0.47083 0.23854 -0.47337 C 0.23733 -0.47523 0.23663 -0.47777 0.23542 -0.47962 C 0.23385 -0.48194 0.23194 -0.48379 0.23056 -0.48611 C 0.22587 -0.49351 0.22917 -0.49236 0.2224 -0.49699 C 0.22101 -0.49791 0.21927 -0.49861 0.21771 -0.49907 C 0.20694 -0.50254 0.20712 -0.50115 0.1934 -0.50115 L 0.1934 -0.50115 " pathEditMode="relative" ptsTypes="AAAAAAAAAAAAAAAAAAAAAAAAAAAAAAAAAAAAAAAAAA">
                                      <p:cBhvr>
                                        <p:cTn id="121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2.77778E-7 4.07407E-6 C -0.00955 0.00139 -0.01666 0.00232 -0.02586 0.00417 C -0.02864 0.00486 -0.03125 0.00556 -0.03402 0.00648 C -0.03923 0.0081 -0.04288 0.00972 -0.04843 0.01065 C -0.05434 0.01181 -0.06024 0.01227 -0.06614 0.01296 C -0.08975 0.01921 -0.08003 0.01713 -0.12586 0.01713 C -0.14097 0.01713 -0.15607 0.01574 -0.171 0.01505 L -0.19045 0.01065 C -0.19357 0.00995 -0.19687 0.00926 -0.20017 0.00857 C -0.20243 0.0081 -0.21805 0.00532 -0.221 0.00417 C -0.25781 -0.00787 -0.23125 -0.00162 -0.2533 -0.00648 C -0.25607 -0.00787 -0.2585 -0.00972 -0.26146 -0.01088 C -0.26423 -0.01181 -0.28021 -0.01458 -0.28229 -0.01505 C -0.29913 -0.01875 -0.28125 -0.01528 -0.30017 -0.02153 C -0.30364 -0.02268 -0.31805 -0.02523 -0.321 -0.02593 C -0.33021 -0.02778 -0.33941 -0.0294 -0.34843 -0.03241 C -0.35069 -0.0331 -0.35277 -0.03356 -0.35486 -0.03449 C -0.36146 -0.03704 -0.3684 -0.03843 -0.3743 -0.04306 C -0.39062 -0.05602 -0.37361 -0.04352 -0.39201 -0.0537 C -0.39531 -0.05556 -0.39826 -0.05856 -0.40173 -0.06018 C -0.40538 -0.06204 -0.40937 -0.06273 -0.41302 -0.06458 C -0.43333 -0.075 -0.4118 -0.07106 -0.44531 -0.08403 C -0.44896 -0.08542 -0.45277 -0.08657 -0.45659 -0.08819 C -0.46041 -0.09005 -0.46406 -0.09259 -0.46788 -0.09468 C -0.47639 -0.09907 -0.48524 -0.10278 -0.49357 -0.10764 C -0.49739 -0.10972 -0.50104 -0.11227 -0.50486 -0.11412 C -0.5092 -0.11597 -0.51354 -0.11667 -0.51788 -0.11829 C -0.52222 -0.12014 -0.52639 -0.12292 -0.53073 -0.12477 C -0.53437 -0.12639 -0.53836 -0.12708 -0.54201 -0.12917 C -0.56389 -0.14167 -0.54323 -0.13542 -0.56302 -0.13981 C -0.56562 -0.1419 -0.56823 -0.14468 -0.571 -0.1463 C -0.58871 -0.15694 -0.57291 -0.14329 -0.59045 -0.15694 C -0.59375 -0.15972 -0.5967 -0.16296 -0.60017 -0.16574 C -0.60312 -0.16806 -0.60659 -0.16991 -0.60972 -0.17222 C -0.61736 -0.17778 -0.62482 -0.18333 -0.63229 -0.18935 C -0.6368 -0.19282 -0.64097 -0.19653 -0.64531 -0.2 C -0.64843 -0.20278 -0.65156 -0.20602 -0.65486 -0.20856 C -0.66389 -0.21551 -0.66771 -0.21806 -0.67586 -0.22593 C -0.67864 -0.22847 -0.68107 -0.23194 -0.68402 -0.23449 C -0.68646 -0.23681 -0.68958 -0.23819 -0.69201 -0.24097 C -0.69618 -0.2456 -0.69948 -0.25093 -0.7033 -0.25602 C -0.70486 -0.2581 -0.70694 -0.25995 -0.70816 -0.2625 C -0.71909 -0.28657 -0.71336 -0.27801 -0.72274 -0.29051 C -0.72326 -0.29398 -0.72361 -0.29768 -0.7243 -0.30116 C -0.72534 -0.30694 -0.72743 -0.31829 -0.72743 -0.31829 C -0.72691 -0.34352 -0.72725 -0.36852 -0.72586 -0.39375 C -0.72552 -0.39954 -0.72274 -0.41088 -0.72274 -0.41088 C -0.72222 -0.41736 -0.72205 -0.42384 -0.721 -0.43032 C -0.72031 -0.43472 -0.71892 -0.43889 -0.71788 -0.44306 L -0.71614 -0.44954 C -0.7151 -0.45903 -0.71458 -0.46412 -0.71302 -0.47315 C -0.71267 -0.47569 -0.71093 -0.48542 -0.70972 -0.48819 C -0.70503 -0.50069 -0.70764 -0.48819 -0.7033 -0.50347 C -0.7026 -0.50625 -0.70277 -0.50926 -0.70173 -0.51204 C -0.7 -0.51667 -0.69705 -0.52014 -0.69531 -0.52477 C -0.69409 -0.52778 -0.6934 -0.53079 -0.69201 -0.53356 C -0.68941 -0.53889 -0.68298 -0.54861 -0.67916 -0.55278 C -0.66111 -0.57292 -0.67066 -0.55694 -0.65972 -0.5787 L -0.65972 -0.5787 L -0.65017 -0.59167 C -0.64809 -0.59931 -0.64739 -0.60139 -0.64687 -0.61088 C -0.64652 -0.61667 -0.64687 -0.62245 -0.64687 -0.62801 L -0.64687 -0.62801 " pathEditMode="relative" ptsTypes="AAAAAAAAAAAAAAAAAAAAAAAAAAAAAAAAAAAAAAAAAAAAAAAAAAAAAAAAAAAAAAAA">
                                      <p:cBhvr>
                                        <p:cTn id="133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424 2.22222E-6 L -0.71424 0.00023 C -0.70035 -0.00209 -0.68525 -0.00371 -0.67136 -0.00625 C -0.63768 -0.01297 -0.63768 -0.01713 -0.60625 -0.0257 C -0.58195 -0.03264 -0.55643 -0.03866 -0.53091 -0.04514 C -0.50243 -0.05232 -0.47344 -0.05949 -0.44497 -0.06667 C -0.43038 -0.07014 -0.41597 -0.07384 -0.40139 -0.07732 C -0.37066 -0.08472 -0.35955 -0.08611 -0.33177 -0.09445 C -0.23716 -0.12269 -0.30677 -0.10394 -0.26146 -0.11597 C -0.25573 -0.11898 -0.25104 -0.12199 -0.24514 -0.12454 C -0.22031 -0.13611 -0.23646 -0.12593 -0.21788 -0.1375 C -0.21268 -0.14121 -0.20695 -0.14468 -0.20226 -0.14838 C -0.19757 -0.15185 -0.19531 -0.15556 -0.19115 -0.15903 C -0.18768 -0.16204 -0.1842 -0.16482 -0.18021 -0.16759 C -0.17847 -0.1706 -0.17726 -0.17338 -0.175 -0.17639 C -0.17327 -0.17847 -0.17084 -0.18056 -0.16979 -0.18264 C -0.16684 -0.18773 -0.16632 -0.19283 -0.16441 -0.19769 C -0.16632 -0.20857 -0.16563 -0.21945 -0.16979 -0.23009 C -0.17205 -0.23681 -0.18021 -0.24051 -0.19636 -0.24074 C -0.24861 -0.24213 -0.30087 -0.24213 -0.35313 -0.24306 C -0.35834 -0.24445 -0.36302 -0.2463 -0.36945 -0.24722 C -0.38403 -0.24954 -0.39844 -0.24861 -0.41233 -0.25162 C -0.42344 -0.25417 -0.43281 -0.25857 -0.44497 -0.26019 C -0.45886 -0.26204 -0.46927 -0.2632 -0.48264 -0.26667 C -0.49202 -0.26922 -0.49948 -0.27292 -0.50938 -0.27523 C -0.51927 -0.27732 -0.54184 -0.27963 -0.54184 -0.2794 C -0.60278 -0.29792 -0.5257 -0.27547 -0.5849 -0.29028 C -0.59236 -0.29213 -0.59931 -0.29468 -0.60625 -0.29676 C -0.61216 -0.29815 -0.61788 -0.29931 -0.62257 -0.30116 C -0.65156 -0.31134 -0.65156 -0.31204 -0.67136 -0.32246 C -0.68472 -0.34375 -0.66563 -0.31783 -0.69288 -0.33982 C -0.72761 -0.36759 -0.66962 -0.33125 -0.70903 -0.35486 C -0.7125 -0.36065 -0.71545 -0.36644 -0.72014 -0.37199 C -0.72188 -0.37408 -0.72413 -0.37639 -0.72535 -0.37847 L -0.73629 -0.3956 C -0.73403 -0.41297 -0.73403 -0.43009 -0.73056 -0.44722 C -0.73004 -0.45023 -0.72934 -0.45347 -0.72535 -0.45602 C -0.72188 -0.4581 -0.71424 -0.4588 -0.70903 -0.46019 C -0.69861 -0.47246 -0.71077 -0.46111 -0.68768 -0.47315 C -0.67952 -0.47732 -0.67483 -0.48241 -0.66615 -0.48611 C -0.64514 -0.49422 -0.654 -0.49005 -0.63889 -0.49884 C -0.63716 -0.50116 -0.63594 -0.50347 -0.63368 -0.50533 C -0.62205 -0.51482 -0.62257 -0.50857 -0.62257 -0.51389 L -0.62257 -0.51366 " pathEditMode="relative" rAng="0" ptsTypes="AAAAAAAAAAAAAAAAAAAAAAAAAAAAAAAAAAAAAAAAAAAA">
                                      <p:cBhvr>
                                        <p:cTn id="145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0467" y="270280"/>
            <a:ext cx="6009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rgbClr val="003300"/>
                  </a:solidFill>
                </a:ln>
                <a:solidFill>
                  <a:srgbClr val="00763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Беседа «Веснушки»</a:t>
            </a:r>
            <a:endParaRPr lang="ru-RU" sz="4000" b="1" dirty="0">
              <a:ln w="1905">
                <a:solidFill>
                  <a:srgbClr val="003300"/>
                </a:solidFill>
              </a:ln>
              <a:solidFill>
                <a:srgbClr val="00763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905">
                  <a:solidFill>
                    <a:srgbClr val="CC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Солнечные лучики дарят </a:t>
            </a:r>
            <a:r>
              <a:rPr lang="ru-RU" sz="2400" b="1" dirty="0" err="1">
                <a:ln w="1905">
                  <a:solidFill>
                    <a:srgbClr val="CC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поцелуйчики</a:t>
            </a:r>
            <a:endParaRPr lang="ru-RU" sz="2400" b="1" dirty="0">
              <a:ln w="1905">
                <a:solidFill>
                  <a:srgbClr val="CC33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n w="1905">
                  <a:solidFill>
                    <a:srgbClr val="CC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>
                <a:ln w="1905">
                  <a:solidFill>
                    <a:srgbClr val="CC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сюрпризики</a:t>
            </a:r>
            <a:r>
              <a:rPr lang="ru-RU" sz="2400" b="1" dirty="0">
                <a:ln w="1905">
                  <a:solidFill>
                    <a:srgbClr val="CC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для щечек: </a:t>
            </a:r>
            <a:endParaRPr lang="ru-RU" sz="2400" b="1" dirty="0" smtClean="0">
              <a:ln w="1905">
                <a:solidFill>
                  <a:srgbClr val="CC33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905">
                  <a:solidFill>
                    <a:srgbClr val="CC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Золотистый </a:t>
            </a:r>
            <a:r>
              <a:rPr lang="ru-RU" sz="2400" b="1" dirty="0">
                <a:ln w="1905">
                  <a:solidFill>
                    <a:srgbClr val="CC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след из точек (веснушки).</a:t>
            </a:r>
          </a:p>
        </p:txBody>
      </p:sp>
      <p:pic>
        <p:nvPicPr>
          <p:cNvPr id="10242" name="Picture 2" descr="E:\Весна\780764f606d2438109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67482"/>
            <a:ext cx="2979909" cy="2234932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Весна\nb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r="9895" b="18472"/>
          <a:stretch/>
        </p:blipFill>
        <p:spPr bwMode="auto">
          <a:xfrm>
            <a:off x="3635896" y="2998881"/>
            <a:ext cx="3014816" cy="2492896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Весна\4901845_dc3d30f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45329"/>
            <a:ext cx="3355403" cy="2520280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1" y="0"/>
            <a:ext cx="1946289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5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91212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rgbClr val="003300"/>
                  </a:solidFill>
                </a:ln>
                <a:solidFill>
                  <a:srgbClr val="00763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Беседа «Ледоход»</a:t>
            </a:r>
            <a:endParaRPr lang="ru-RU" sz="4000" b="1" dirty="0">
              <a:ln w="1905">
                <a:solidFill>
                  <a:srgbClr val="003300"/>
                </a:solidFill>
              </a:ln>
              <a:solidFill>
                <a:srgbClr val="00763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53" y="1391430"/>
            <a:ext cx="30963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Ледоход, ледоход!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Раскололся зимний лед!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Может, это ледокол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нашей реке прошел?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Нет, большие ледоколы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Никогда не ходят тут.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от лучей веселых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Льдины скользкие бегут.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лучи их догоняют-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Льдины тают, исчезают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дают простор волне.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Льдины место уступают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Солнцу, свету и весне!</a:t>
            </a:r>
          </a:p>
        </p:txBody>
      </p:sp>
      <p:pic>
        <p:nvPicPr>
          <p:cNvPr id="4" name="Picture 2" descr="&amp;Lcy;&amp;iecy;&amp;dcy;&amp;ocy;&amp;khcy;&amp;ocy;&amp;dcy; &amp;ncy;&amp;acy; &amp;IEcy;&amp;ncy;&amp;icy;&amp;scy;&amp;iecy;&amp;iecy; &amp;ncy;&amp;iecy; &amp;vcy;&amp;ycy;&amp;zcy;&amp;vcy;&amp;acy;&amp;lcy; &amp;pcy;&amp;ocy;&amp;dcy;&amp;tcy;&amp;ocy;&amp;pcy;&amp;lcy;&amp;iecy;&amp;ncy;&amp;icy;&amp;yacy; &amp;ncy;&amp;acy;&amp;scy;&amp;iecy;&amp;lcy;&amp;iecy;&amp;ncy;&amp;ncy;&amp;ycy;&amp;khcy; &amp;pcy;&amp;ucy;&amp;ncy;&amp;kcy;&amp;tcy;&amp;ocy;&amp;vcy;, &amp;ucy;&amp;rcy;&amp;ocy;&amp;vcy;&amp;iecy;&amp;ncy;&amp;softcy; &amp;vcy;&amp;ocy;&amp;dcy;&amp;ycy; &amp;ocy;&amp;pcy;&amp;acy;&amp;scy;&amp;ncy;&amp;ocy;&amp;scy;&amp;tcy;&amp;icy; &amp;ncy;&amp;iecy; &amp;pcy;&amp;rcy;&amp;iecy;&amp;dcy;&amp;scy;&amp;tcy;&amp;acy;&amp;vcy;&amp;lcy;&amp;yacy;&amp;iecy;&amp;tcy; - &amp;Rcy;&amp;acy;&amp;mcy;&amp;bcy;&amp;lcy;&amp;iecy;&amp;rcy;-&amp;Ncy;&amp;ocy;&amp;vcy;&amp;ocy;&amp;scy;&amp;t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2896144" cy="21721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85" y="-99392"/>
            <a:ext cx="1688707" cy="160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&amp;Icy;&amp;zcy;&amp;ocy;&amp;bcy;&amp;rcy; &amp;pcy;&amp;ocy; &amp;Vcy;&amp;iecy;&amp;scy;&amp;ncy;&amp;acy; &amp;vcy; &amp;Scy;&amp;acy;&amp;ncy;&amp;kcy;&amp;tcy; &amp;Pcy;&amp;iecy;&amp;tcy;&amp;iecy;&amp;rcy;&amp;bcy;&amp;ucy;&amp;rcy;&amp;gcy;&amp;ie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3370199" cy="209326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60" y="4398967"/>
            <a:ext cx="2899222" cy="217178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8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сна\Фон\fon-dlya-prezentacii-vesna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4838" y="19121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rgbClr val="003300"/>
                  </a:solidFill>
                </a:ln>
                <a:solidFill>
                  <a:srgbClr val="00763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«Чего на свете не бывает»</a:t>
            </a:r>
            <a:endParaRPr lang="ru-RU" sz="4000" b="1" dirty="0">
              <a:ln w="1905">
                <a:solidFill>
                  <a:srgbClr val="003300"/>
                </a:solidFill>
              </a:ln>
              <a:solidFill>
                <a:srgbClr val="00763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Весна\16588_846459019c71294e787455c5ad6ff12e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9" y="1102330"/>
            <a:ext cx="7258054" cy="544354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Весна\0d1f8cb2b1c7f9a4019b5e8b5ba21a8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93" y="0"/>
            <a:ext cx="1957208" cy="173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336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Asi</dc:creator>
  <cp:lastModifiedBy>user</cp:lastModifiedBy>
  <cp:revision>37</cp:revision>
  <dcterms:created xsi:type="dcterms:W3CDTF">2015-05-25T04:04:07Z</dcterms:created>
  <dcterms:modified xsi:type="dcterms:W3CDTF">2022-03-01T07:21:05Z</dcterms:modified>
</cp:coreProperties>
</file>